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1" r:id="rId5"/>
    <p:sldId id="296" r:id="rId6"/>
    <p:sldId id="307" r:id="rId7"/>
    <p:sldId id="297" r:id="rId8"/>
    <p:sldId id="298" r:id="rId9"/>
    <p:sldId id="299" r:id="rId10"/>
    <p:sldId id="308" r:id="rId11"/>
    <p:sldId id="300" r:id="rId12"/>
    <p:sldId id="301" r:id="rId13"/>
    <p:sldId id="302" r:id="rId14"/>
    <p:sldId id="311" r:id="rId15"/>
    <p:sldId id="309" r:id="rId16"/>
    <p:sldId id="310" r:id="rId17"/>
    <p:sldId id="312" r:id="rId18"/>
    <p:sldId id="303" r:id="rId19"/>
    <p:sldId id="320" r:id="rId20"/>
    <p:sldId id="304" r:id="rId21"/>
    <p:sldId id="321" r:id="rId22"/>
    <p:sldId id="322" r:id="rId23"/>
    <p:sldId id="323" r:id="rId24"/>
    <p:sldId id="313" r:id="rId25"/>
    <p:sldId id="314" r:id="rId26"/>
    <p:sldId id="315" r:id="rId27"/>
    <p:sldId id="316" r:id="rId28"/>
    <p:sldId id="318" r:id="rId29"/>
    <p:sldId id="319" r:id="rId30"/>
    <p:sldId id="317" r:id="rId31"/>
    <p:sldId id="324" r:id="rId32"/>
    <p:sldId id="32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6" d="100"/>
          <a:sy n="66" d="100"/>
        </p:scale>
        <p:origin x="668" y="48"/>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3:57:06.139"/>
    </inkml:context>
    <inkml:brush xml:id="br0">
      <inkml:brushProperty name="width" value="0.05292" units="cm"/>
      <inkml:brushProperty name="height" value="0.05292" units="cm"/>
      <inkml:brushProperty name="color" value="#FF0000"/>
    </inkml:brush>
  </inkml:definitions>
  <inkml:trace contextRef="#ctx0" brushRef="#br0">792 8549 1030 0,'12'16'0'0,"-12"-16"18"0,0 0-18 16,43 53 18-16,10 18-18 0,-53-71 25 0,0 0-25 16,54 85 26-16,4 12-26 0,-58-97 14 0,0 0-14 0,59 98 15 15,6 12-15-15,-65-110 14 0,0 0-14 0,70 103 14 16,17-11-14-16,-87-92 11 0,0 0-11 0,104 78 11 16,21-17-11-16,-125-61 8 0,0 0-8 0,147 48 8 15,18-17-8-15,-165-31 8 0,0 0-8 0,173 14 8 16,2-17-8-16,-175 3 6 0,0 0-6 0,180-14 6 15,5-9-6-15,-185 23 7 0,0 0-7 0,194-26 8 16,11-1-8-16,-205 27 8 0,0 0-8 0,206-28 8 16,-1-5-8-16,-205 33 12 0,0 0-12 0,208-33 13 15,3 0-13-15,-211 33 14 0,0 0-14 0,191-31 14 16,-16 3-14-16,-175 28 15 0,0 0-15 0,141-20 16 0,-37 4-16 16,-104 16 18-16,0 0-18 0,84-12 18 0,-20 3-18 15,-64 9 19-15,0 0-19 0,49-8 20 0,-22 4-20 16,-27 4 15-16,0 0-15 0,14-7 15 0,-9 2-15 15,-5 5 10-15,0 0-10 0,-26-12 10 0,-47-19-10 16,1 1-1050-16</inkml:trace>
</inkml:ink>
</file>

<file path=ppt/ink/ink10.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31:27.299"/>
    </inkml:context>
    <inkml:brush xml:id="br0">
      <inkml:brushProperty name="width" value="0.05292" units="cm"/>
      <inkml:brushProperty name="height" value="0.05292" units="cm"/>
      <inkml:brushProperty name="color" value="#FF0000"/>
    </inkml:brush>
  </inkml:definitions>
  <inkml:trace contextRef="#ctx0" brushRef="#br0">1393 3953 908 0,'0'0'0'0,"0"0"0"0,0 0-8 0,0 0 8 0,0 0-7 16,0 0 7-16,0 0-48 0,0 0 48 0,8 27-47 16,-8-2 47-16,0-25-71 0,0 0 71 0,0 27-70 15,-8 1 70-15,3 1-433 0</inkml:trace>
  <inkml:trace contextRef="#ctx0" brushRef="#br0" timeOffset="165.55">1438 4278 393 0,'0'0'0'0,"0"0"0"0,17 14 0 15,-17-14-4-15,0 0 4 0,14 12-4 0,-1-2 4 16,-13-10-4-16,0 0 4 0,14 9-4 0,9 0 4 16,-23-9-2-16,0 0 2 0,28 12-2 0,5 0 2 15,-33-12 0-15,0 0 0 0,29 12 0 0,-3-3 0 0,-26-9 0 16,0 0 0-16,20 7 0 0,-8-4 0 0,-3 2-220 16</inkml:trace>
  <inkml:trace contextRef="#ctx0" brushRef="#br0" timeOffset="2746.91">2506 4472 953 0,'0'0'0'0,"0"0"0"16,0 0 0-16,0 0-2 0,0 0 2 0,0 0-1 0,-21-4 1 15,21 4-2-15,0 0 2 0,-9-3-1 0,9 3 1 16,0 0-1-16,0 0 1 0,-14-4 0 0,2 3 0 15,12 1 0-15,0 0 0 0,-16-4 0 0,-10-8 0 16,26 12 3-16,0 0-3 0,-30-15 4 0,-4-6-4 16,34 21 9-16,0 0-9 0,-35-28 9 0,-2-8-9 15,37 36 16-15,0 0-16 0,-30-33 16 0,10 12-16 16,20 21 20-16,0 0-20 0,-35-24 20 0,-25-16-20 16,60 40 19-16,0 0-19 0,-76-45 20 0,-10 9-20 0,86 36 16 15,0 0-16-15,-95-31 17 0,-9-2-17 0,104 33 14 16,0 0-14-16,-108-28 15 0,0 4-15 0,108 24 10 0,0 0-10 15,-104-28 11-15,4 4-11 0,100 24 8 0,0 0-8 16,-97-17 8-16,5 10-8 0,92 7 6 0,0 0-6 16,-86-2 7-16,10-2-7 0,76 4 4 0,0 0-4 15,-60 6 4-15,16 9-4 0,44-15 3 0,0 0-3 0,-36 19 3 16,10-1-3-16,26-18 2 0,0 0-2 0,-16 20 3 16,4 8-3-16,12-28 2 0,0 0-2 0,-5 36 2 15,5 4-2-15,0-40 2 0,0 0-2 0,8 49 3 16,3 11-3-16,-11-60 4 0,0 0-4 0,18 66 4 15,8 5-4-15,-26-71 16 0,0 0-16 0,28 74 16 16,8-1-16-16,-36-73 28 0,0 0-28 0,35 83 28 16,2 16-28-16,-37-99 32 0,0 0-32 0,40 100 32 15,-8 0-32-15,-32-100 28 0,0 0-28 0,27 99 29 16,-4 8-29-16,-23-107 24 0,0 0-24 0,22 106 24 16,0-6-24-16,-22-100 21 0,0 0-21 0,19 94 21 0,-7-6-21 15,-12-88 19-15,0 0-19 0,9 87 19 0,-4-8-19 16,-5-79 16-16,0 0-16 0,6 73 16 0,-1-13-16 15,-5-60 15-15,0 0-15 0,4 57 16 0,-4 8-16 16,0-65 13-16,0 0-13 0,0 60 14 0,0-8-14 16,0-52 12-16,0 0-12 0,-6 50 12 0,-3 6-12 15,9-56 8-15,0 0-8 0,-5 48 8 0,2-6-8 16,3-42 6-16,0 0-6 0,-4 39 6 0,4-2-6 0,0-37 6 16,0 0-6-16,0 40 6 0,-5 4-6 0,5-44 5 15,0 0-5-15,-5 44 5 0,1 1-5 0,4-45 4 16,0 0-4-16,-5 45 4 0,-8-2-4 0,13-43 4 15,0 0-4-15,-8 45 5 0,-1 0-5 0,9-45 4 0,0 0-4 16,-2 42 4-16,-2 1-4 0,4-43 3 0,0 0-3 16,-5 48 4-16,2 1-4 0,3-49 3 0,0 0-3 15,0 52 3-15,0-4-3 0,0-48 4 0,0 0-4 16,3 45 4-16,-1-3-4 0,-2-42 5 0,0 0-5 0,7 38 5 16,7-4-5-16,-14-34 7 0,0 0-7 0,14 31 7 15,4-3-7-15,-18-28 7 0,0 0-7 0,23 24 8 16,0 1-8-16,-23-25 9 0,0 0-9 0,26 24 10 15,9 2-10-15,-35-26 12 0,0 0-12 0,38 26 13 16,2 0-13-16,-40-26 20 0,0 0-20 0,49 27 20 16,15 1-20-16,-64-28 22 0,0 0-22 0,67 26 23 15,-2-3-23-15,-65-23 24 0,0 0-24 0,67 17 24 16,-9-2-24-16,-58-15 19 0,0 0-19 0,59 16 20 16,-5-2-20-16,-54-14 16 0,0 0-16 0,53 12 16 0,-5-2-16 15,-48-10 12-15,0 0-12 0,48 9 12 0,-6 3-12 16,-42-12 10-16,0 0-10 0,39 12 11 0,-8-3-11 15,-31-9 8-15,0 0-8 0,20 7 8 0,-8-2-8 16,-12-5 6-16,0 0-6 0,9 3 7 0,-9-3-7 16,0 0 4-16,0 0-4 0,0 0 4 0,0 0-4 15,0 0 1-15,0 0-1 0,0 0 2 0,0 0-2 16,0 0 0-16,0 0 0 0,0 0 1 0,-9 0-1 0,9 0 0 16,0 0 0-16,-12 0 0 0,-25 0 0 0,37 0-1 15,0 0 1-15,-55 0 0 0,-7-8 0 0,62 8-2 16,0 0 2-16,-63-11-2 0,-1-2 2 0,64 13-4 15,0 0 4-15,-63-21-3 0,5-2 3 0,58 23-6 0,0 0 6 16,-60-24-6-16,-7 3 6 0,67 21-6 0,0 0 6 16,-62-20-5-16,14-1 5 0,48 21-6 0,0 0 6 15,-47-24-6-15,-4-4 6 0,51 28-4 0,0 0 4 16,-50-28-4-16,15 4 4 0,35 24-3 0,0 0 3 0,-37-21-3 16,-7-7 3-16,44 28-2 0,0 0 2 0,-41-29-2 15,13 7 2-15,28 22-1 0,0 0 1 0,-27-21 0 16,5 0 0-16,22 21 0 0,0 0 0 0,-23-22 0 15,0-1 0-15,23 23 0 0,0 0 0 0,-21-26 0 16,-2-7 0-16,23 33 0 0,0 0 0 0,-20-29 0 16,4 5 0-16,16 24 0 0,0 0 0 0,-10-28 1 15,1-14-1-15,9 42 1 0,0 0-1 0,-5-43 1 16,5-5-1-16,0 48 2 0,0 0-2 0,5-45 2 16,4 1-2-16,-9 44 2 0,0 0-2 0,9-41 2 15,-1-2-2-15,-8 43 3 0,0 0-3 0,6-45 4 0,-1-13-4 16,-5 58 4-16,0 0-4 0,3-64 5 0,1 4-5 15,-4 60 4-15,0 0-4 0,0-66 4 0,-4 6-4 16,4 60 4-16,0 0-4 0,-5-61 4 0,-4-3-4 16,9 64 3-16,0 0-3 0,-8-68 3 0,-5-1-3 15,13 69 2-15,0 0-2 0,-17-66 3 0,2 8-3 16,15 58 1-16,0 0-1 0,-14-58 2 0,2 1-2 16,12 57 1-16,0 0-1 0,-11-57 1 0,3-3-1 0,8 60 0 15,0 0 0-15,-6-64 1 0,-1 7-1 0,7 57 0 16,0 0 0-16,-2-59 0 0,-1 5 0 0,3 54 0 15,0 0 0-15,0-54 0 0,-5 3 0 0,5 51 0 0,0 0 0 16,0-49 0-16,0 1 0 0,0 48 0 0,0 0 0 16,5-52 1-16,4-2-1 0,-9 54 0 0,0 0 0 15,9-50 1-15,-1 1-1 0,-8 49 1 0,0 0-1 16,11-45 1-16,-2 0-1 0,-9 45 1 0,0 0-1 0,9-48 1 16,3-6-1-16,-12 54 1 0,0 0-1 0,18-55 1 15,-4-6-1-15,-14 61 1 0,0 0-1 0,14-60 1 16,0-1-1-16,-14 61 0 0,0 0 0 0,14-57 1 15,4 2-1-15,-18 55 0 0,0 0 0 0,14-54 1 16,2 6-1-16,-16 48 0 0,0 0 0 0,14-49 1 16,5 4-1-16,-19 45 0 0,0 0 0 0,21-40 1 15,2 1-1-15,-23 39 1 0,0 0-1 0,27-37 1 16,1 4-1-16,-28 33 1 0,0 0-1 0,32-27 2 16,-1-3-2-16,-31 30 1 0,0 0-1 0,36-22 2 15,-1 8-2-15,-35 14 1 0,0 0-1 0,46-12 1 16,9 0-1-16,-55 12 1 0,0 0-1 0,58-7 1 0,11 7-1 15,-69 0 0-15,0 0 0 0,75 0 1 0,3 0-1 16,-78 0 0-16,0 0 0 0,79 0 1 0,13 8-1 16,-92-8 0-16,0 0 0 0,90 16 0 0,-5 3 0 15,-85-19-1-15,0 0 1 0,77 21-1 0,-4 0 1 16,-73-21-2-16,0 0 2 0,63 15-1 0,-5-3 1 16,-58-12-3-16,0 0 3 0,55 9-3 0,-9 3 3 0,-46-12-3 15,0 0 3-15,40 16-3 0,-10-4 3 0,-30-12-4 16,0 0 4-16,23 15-3 0,-12-3 3 0,-11-12-6 15,0 0 6-15,9 12-5 0,-6-3 5 0,-3-9-6 16,0 0 6-16,0 0-6 0,-8 12 6 0,8-12-8 0,0 0 8 16,-13 9-8-16,-1 0 8 0,14-9-7 0,0 0 7 15,-32 10-7-15,-17-1 7 0,49-9-7 0,0 0 7 16,-65 3-7-16,-11-10 7 0,76 7-7 0,0 0 7 16,-87-9-7-16,-15 1 7 0,102 8-8 0,0 0 8 0,-104-16-7 15,-5-3 7-15,109 19-8 0,0 0 8 0,-117-21-7 16,-4-3 7-16,121 24-9 0,0 0 9 0,-122-27-9 15,12 1 9-15,110 26-8 0,0 0 8 0,-107-23-7 16,6 6 7-16,101 17-7 0,0 0 7 0,-90-12-6 16,9 3 6-16,81 9-5 0,0 0 5 0,-67-7-5 15,21 2 5-15,46 5-6 0,0 0 6 0,-35 0-5 16,3 5 5-16,32-5-4 0,0 0 4 0,-26 12-3 16,6 0 3-16,20-12-2 0,0 0 2 0,-14 21-2 15,7 10 2-15,7-31-1 0,0 0 1 0,0 40-1 16,7 10 1-16,-7-50-1 0,0 0 1 0,6 56-1 0,6 8 1 15,-12-64-1-15,0 0 1 0,14 69 0 0,4 0 0 16,-18-69-1-16,0 0 1 0,14 76-1 0,-4 6 1 16,-10-82-1-16,0 0 1 0,9 81-1 0,0 0 1 15,-9-81-2-15,0 0 2 0,4 87-1 0,-1 3 1 16,-3-90-2-16,0 0 2 0,0 85-2 0,2 3 2 16,-2-88-3-16,0 0 3 0,0 86-3 0,0-3 3 15,0-83-3-15,0 0 3 0,0 85-3 0,-2 0 3 0,2-85-4 16,0 0 4-16,-3 87-3 0,-1-3 3 0,4-84-4 15,0 0 4-15,-5 80-3 0,1-7 3 0,4-73-3 16,0 0 3-16,0 67-3 0,0 2 3 0,0-69-2 0,0 0 2 16,0 70-2-16,-2-6 2 0,2-64-2 0,0 0 2 15,-3 60-1-15,3-6 1 0,0-54-1 0,0 0 1 16,0 48 0-16,0 4 0 0,0-52-1 0,0 0 1 16,0 52 0-16,0 5 0 0,0-57 0 0,0 0 0 15,0 57 0-15,-4 0 0 0,4-57 0 0,0 0 0 0,-1 56 0 16,-3-6 0-16,4-50 0 0,0 0 0 0,-5 43 0 15,5-6 0-15,0-37 0 0,0 0 0 0,0 27 0 16,5 1 0-16,-5-28 0 0,0 0 0 0,9 22 0 16,0-3 0-16,-9-19 0 0,0 0 0 0,14 16 0 15,9-4 0-15,-23-12 1 0,0 0-1 0,35 12 1 16,11 2-1-16,-46-14 2 0,0 0-2 0,55 11 2 16,15-6-2-16,-70-5 4 0,0 0-4 0,74 7 4 15,11 1-4-15,-85-8 8 0,0 0-8 0,90 12 8 16,5 4-8-16,-95-16 8 0,0 0-8 0,87 21 9 15,-24-4-9-15,-63-17 9 0,0 0-9 0,49 23 9 0,-8-6-9 16,-41-17 4-16,0 0-4 0,26 22 4 0,-3 11-4 16,-23-33 0-16,0 0 0 0,13 30 1 0,-4 1-1 15,1-4-1422-15</inkml:trace>
  <inkml:trace contextRef="#ctx0" brushRef="#br0" timeOffset="54331.74">6586 7533 315 0,'0'0'0'0,"0"0"0"16,0 0 0-16,0 0 16 0,0 0-16 0,0 0 17 0,0 0-17 15,0 0 44-15,0 0-44 0,0 0 45 0,0 0-45 16,0 0 44-16,0 0-44 0,0 0 45 0,18 5-45 15,-18-5 44-15,0 0-44 0,0 0 44 0,7-7-44 16,-7 7 29-16,0 0-29 0,0 0 30 0,9 0-30 16,-9 0 26-16,0 0-26 0,0 0 27 0,14 4-27 15,-14-4 27-15,0 0-27 0,18 3 28 0,10-3-28 0,-28 0 28 16,0 0-28-16,32 0 29 0,-1 4-29 0,-31-4 39 16,0 0-39-16,32 0 39 0,12-4-39 0,-44 4 43 15,0 0-43-15,41-3 44 0,-4 6-44 0,-37-3 36 16,0 0-36-16,28 0 37 0,2-5-37 0,-30 5 38 0,0 0-38 15,35-3 38-15,2 3-38 0,-37 0 29 0,0 0-29 16,37 3 30-16,2 2-30 0,-39-5 25 0,0 0-25 16,34 0 25-16,1 0-25 0,-35 0 21 0,0 0-21 15,32 0 22-15,-9 0-22 0,-23 0 11 0,0 0-11 16,21-3 12-16,-5 1-12 0,-16 2 8 0,0 0-8 0,16 0 9 16,-6 0-9-16,-10 0 7 0,0 0-7 0,13-2 8 15,4-3-8-15,-17 5 8 0,0 0-8 0,18-5 9 16,1 5-9-16,-19 0 10 0,0 0-10 0,18 0 10 15,5-2-10-15,-23 2 15 0,0 0-15 0,23-1 16 16,3-3-16-16,-26 4 18 0,0 0-18 0,20 0 19 16,-5 4-19-16,-15-4 18 0,0 0-18 0,9 0 19 15,-2 1-19-15,-7-1 16 0,0 0-16 0,9 2 16 16,7 0-16-16,-16-2 14 0,0 0-14 0,19 3 14 16,3 1-14-16,-22-4 12 0,0 0-12 0,28 8 12 0,-2-1-12 15,-26-7 13-15,0 0-13 0,28 9 13 0,-1-9-13 16,-27 0 15-16,0 0-15 0,32 3 15 0,-1 3-15 15,-31-6 14-15,0 0-14 0,36 6 14 0,-5 0-14 16,-31-6 12-16,0 0-12 0,37 5 13 0,4 2-13 16,-41-7 10-16,0 0-10 0,41 5 10 0,-6-2-10 15,-35-3 7-15,0 0-7 0,32 4 8 0,-4-4-8 16,-28 0 6-16,0 0-6 0,32 3 6 0,-1-3-6 0,-31 0 7 16,0 0-7-16,36 0 7 0,-5-8-7 0,-31 8 10 15,0 0-10-15,29-7 10 0,2-2-10 0,-31 9 12 16,0 0-12-16,36-3 12 0,1-1-12 0,-37 4 13 15,0 0-13-15,40-2 14 0,-1 1-14 0,-39 1 13 0,0 0-13 16,41-2 13-16,-8 2-13 0,-33 0 11 0,0 0-11 16,34-3 12-16,-3 3-12 0,-31 0 9 0,0 0-9 15,34 0 9-15,1 5-9 0,-35-5 8 0,0 0-8 16,35 3 9-16,-1-5-9 0,-34 2 7 0,0 0-7 16,35-1 7-16,1 1-7 0,-36 0 5 0,0 0-5 0,37 3 6 15,3 6-6-15,-40-9 5 0,0 0-5 0,37 10 6 16,-7-1-6-16,-30-9 5 0,0 0-5 0,28 3 5 15,8 6-5-15,-36-9 4 0,0 0-4 0,31 5 4 16,1 2-4-16,-32-7 3 0,0 0-3 0,32 4 4 16,3 4-4-16,-35-8 4 0,0 0-4 0,41 4 4 15,-1-3-4-15,-40-1 3 0,0 0-3 0,43 0 4 16,4 0-4-16,-47 0 4 0,0 0-4 0,46 4 4 16,-5-1-4-16,-41-3 3 0,0 0-3 0,35 4 4 0,2-1-4 15,-37-3 3-15,0 0-3 0,34 2 3 0,6-2-3 16,-40 0 3-16,0 0-3 0,44 3 4 0,6 1-4 15,-50-4 4-15,0 0-4 0,53 0 4 0,-6 0-4 16,-47 0 3-16,0 0-3 0,48-4 4 0,1 8-4 16,-49-4 3-16,0 0-3 0,48 2 4 0,-6 5-4 15,-42-7 3-15,0 0-3 0,41 3 4 0,1 2-4 16,-42-5 3-16,0 0-3 0,44 4 4 0,2-1-4 16,-46-3 3-16,0 0-3 0,49 2 3 0,-3 1-3 0,-46-3 2 15,0 0-2-15,46 4 3 0,-5-4-3 0,-41 0 2 16,0 0-2-16,35 0 2 0,-3 0-2 0,-32 0 2 15,0 0-2-15,31 3 2 0,1-1-2 0,-32-2 1 0,0 0-1 16,30 0 2-16,-2-5-2 0,-28 5 1 0,0 0-1 16,27-5 2-16,1-2-2 0,-28 7 2 0,0 0-2 15,35-4 2-15,6 1-2 0,-41 3 2 0,0 0-2 16,41-2 2-16,1-1-2 0,-42 3 2 0,0 0-2 0,40-4 2 16,-8 4-2-16,-32 0 2 0,0 0-2 0,27 0 2 15,-4-3-2-15,-23 3 2 0,0 0-2 0,21-2 2 16,-2 2-2-16,-19 0 1 0,0 0-1 0,25 0 1 15,5 2-1-15,-30-2 0 0,0 0 0 0,30 0 1 16,-2-2-1-16,-28 2 0 0,0 0 0 0,30-4 0 16,2 4 0-16,-32 0 0 0,0 0 0 0,32 0 0 15,-4 0 0-15,-28 0 0 0,0 0 0 0,31 0 0 16,-1 0 0-16,-30 0 0 0,0 0 0 0,27 0 0 16,-4 0 0-16,-23 0 0 0,0 0 0 0,23 0 0 15,1 4 0-15,-24-4 0 0,0 0 0 0,22 0 0 0,-5 2 0 16,-17-2 0-16,0 0 0 0,14 1 0 0,6 1 0 15,-20-2 0-15,0 0 0 0,21 0 0 0,-3-2 0 16,-18 2 0-16,0 0 0 0,19-3 0 0,11-1 0 16,-30 4 0-16,0 0 0 0,35 0 1 0,4-5-1 15,-39 5 1-15,0 0-1 0,41-3 2 0,-3 3-2 16,-38 0 1-16,0 0-1 0,38-4 1 0,0 4-1 16,-38 0 1-16,0 0-1 0,39 0 1 0,-5 4-1 0,-34-4 0 15,0 0 0-15,30 3 1 0,-4-3-1 0,-26 0 0 16,0 0 0-16,27 0 1 0,-5 2-1 0,-22-2 0 15,0 0 0-15,30 3 1 0,2 1-1 0,-32-4 0 0,0 0 0 16,37 0 0-16,4 2 0 0,-41-2 0 0,0 0 0 16,40 3 0-16,1 4 0 0,-41-7 0 0,0 0 0 15,41 9 0-15,-6 3 0 0,-35-12 0 0,0 0 0 16,33 12 0-16,6 0 0 0,-39-12 0 0,0 0 0 16,34 16 0-16,-4-4 0 0,-30-12 0 0,0 0 0 0,26 12 0 15,-3-9 0-15,-23-3-1 0,0 0 1 0,19 5 0 16,-4-5 0-16,-15 0-1 0,0 0 1 0,15 4-1 15,5-4 1-15,-20 0-2 0,0 0 2 0,21 2-2 16,-2-1 2-16,-19-1-2 0,0 0 2 0,20 0-2 16,-4-1 2-16,-16 1-2 0,0 0 2 0,16-2-2 15,-1 2 2-15,-15 0-2 0,0 0 2 0,18 0-2 16,1 0 2-16,-19 0-2 0,0 0 2 0,18 0-1 16,-7 0 1-16,-11 0-2 0,0 0 2 0,12 0-1 15,0 0 1-15,-12 0-1 0,0 0 1 0,16 0-1 16,0-4 1-16,-16 4-1 0,0 0 1 0,20-5 0 0,6 5 0 15,-26 0-1-15,0 0 1 0,26 2 0 0,-1 1 0 16,-25-3-2-16,0 0 2 0,27 4-1 0,3-4 1 16,-30 0-2-16,0 0 2 0,31 0-2 0,-4 3 2 15,-27-3-3-15,0 0 3 0,24 2-3 0,-2-4 3 16,-22 2-3-16,0 0 3 0,17-1-3 0,-1 1 3 16,-16 0-4-16,0 0 4 0,12 0-4 0,-3-2 4 0,-9 2-4 15,0 0 4-15,0 0-3 0,0 0 3 0,0 0-3 16,0 0 3-16,9-4-3 0,-9 4 3 0,0 0-4 15,0 0 4-15,0 0-3 0,0 0 3 0,0 0-4 16,0 0 4-16,0 0-4 0,0 0 4 0,0 0-4 0,0 0 4 16,0 0-3-16,0 0 3 0,0 0-4 0,0 0 4 15,0 0-4-15,0 0 4 0,0 0-6 0,0 0 6 16,0 0-6-16,0 0 6 0,0 0-8 0,0 0 8 16,0 0-8-16,0 0 8 0,0 0-12 0,0 0 12 0,0 0-11 15,-9 4 11-15,9-4-20 0,0 0 20 0,0 0-19 16,-17 5 19-16,17-5-22 0,0 0 22 0,-23 0-22 15,-9-17 22-15,0 1-1347 0</inkml:trace>
</inkml:ink>
</file>

<file path=ppt/ink/ink11.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5:07:34.771"/>
    </inkml:context>
    <inkml:brush xml:id="br0">
      <inkml:brushProperty name="width" value="0.05292" units="cm"/>
      <inkml:brushProperty name="height" value="0.05292" units="cm"/>
      <inkml:brushProperty name="color" value="#FF0000"/>
    </inkml:brush>
  </inkml:definitions>
  <inkml:trace contextRef="#ctx0" brushRef="#br0">19676 15440 606 0,'0'0'0'16,"27"10"0"-16,-27-10 3 0,0 0-3 0,19 7 3 15,0 0-3-15,-19-7 19 0,0 0-19 0,18 7 19 16,1-2-19-16,-19-5 48 0,0 0-48 0,23 4 49 0,4-1-49 16,-27-3 71-16,0 0-71 0,23 2 72 0,-6 5-72 15,-17-7 47-15,0 0-47 0,20 10 47 0,12 4-47 16,-32-14 48-16,0 0-48 0,31 19 49 0,-8 2-49 15,-23-21 48-15,0 0-48 0,21 33 48 0,2 33-48 16,-23-66 54-16,0 0-54 0,29 88 54 0,2 23-54 16,-31-111 48-16,0 0-48 0,32 133 48 0,0 19-48 15,-32-152 42-15,0 0-42 0,32 172 42 0,1 20-42 0,-33-192 40 16,0 0-40-16,32 200 41 0,3 3-41 0,-35-203 37 16,0 0-37-16,32 188 37 0,-7-18-37 0,-25-170 31 15,0 0-31-15,15 156 32 0,-9-18-32 0,-6-138 21 0,0 0-21 16,0 134 22-16,-9-1-22 0,9-133 17 0,0 0-17 15,-9 124 17-15,-9-8-17 0,18-116 13 0,0 0-13 16,-14 102 14-16,-2-8-14 0,16-94 8 0,0 0-8 16,-14 88 9-16,0-12-9 0,14-76 8 0,0 0-8 15,-14 75 8-15,4 6-8 0,10-81 7 0,0 0-7 0,-13 78 8 16,3-12-1-16,1-8 1 16,2-9-1-16,3-13 1 15,2-15-1-15,2-7 1 16,0-4 0-16,0-3 0 15,0-2 0-15,0-17 0 16,0-33-2-16,-7-34 1 16,-1-42-1-16,-5-33 1 15,1-26-7-15,12 180 3 0,0 0-3 0,-19-213 4 16,-6-21-4-16,25 234 2 0,0 0-2 0,-28-244 3 16,-1-9-3-16,29 253 0 0,0 0 0 0,-24-249 1 0,1-2-1 15,23 251 0-15,0 0 0 0,-18-235 0 0,9 20 0 16,9 215-1-16,0 0 1 0,0-190-1 0,7 24 1 15,-7 166-2-15,0 0 2 0,11-140-2 0,3 22 2 16,-14 118-3-16,0 0 3 0,14-99-3 0,-2 13 3 16,-12 86-4-16,0 0 4 0,13-78-4 0,4 16 4 15,-17 62-2-15,0 0 2 0,16-51-2 0,-5 17 2 16,-11 34-1-16,0 0 1 0,9-21-1 0,-4 11 1 0,-5 10-1 16,0 0 1-16,0 0 0 0,2-7 0 0,-2 7 0 15,0 0 0-15,0 26 0 0,3 43 0 0,-3-69 0 16,0 0 0-16,6 97 0 0,-1 29 0 0,-5-126 1 0,0 0-1 15,3 147 1-15,3 19-1 0,-6-166 1 0,0 0-1 16,9 194 2-16,-1 21-2 0,-8-215 2 0,0 0-2 16,9 227 2-16,-4 8-2 0,-5-235 2 0,0 0-2 15,0 232 2-15,-5-11-2 0,5-221 1 0,0 0-1 16,-5 210 2-16,-4-11-2 0,9-199 1 0,0 0-1 0,-5 194 1 16,1-13-1-16,4-181 1 0,0 0-1 0,-3 159 1 15,1-30-1-15,2-129 1 0,0 0-1 0,-7 103 2 16,0-16-2-16,7-87 1 0,0 0-1 0,-4 66 1 15,1-28-1-15,3-38 1 0,0 0-1 0,-2 27 1 16,-1-9-1-16,3-18 0 0,0 0 0 0,-2 12 1 16,2-5-1-16,0-7 0 0,0 0 0 0,0 0 1 15,0 8-1-15,0-8 0 0,0 0 0 0,2-13 0 16,1-27 0-16,-3 40 0 0,0 0 0 0,5-63 0 16,-3-28 0-16,-2 91 0 0,0 0 0 0,4-113 0 15,-1-25 0-15,-3 138 0 0,0 0 0 0,0-165 0 0,-5-42 0 16,5 207 0-16,0 0 0 0,-14-239 0 0,-13-15 0 15,27 254 0-15,0 0 0 0,-33-253 0 0,-6 14 0 16,39 239 0-16,0 0 0 0,-35-225 0 0,-2 17 0 16,37 208 0-16,0 0 0 0,-27-188 0 0,13 23 0 15,14 165 0-15,0 0 0 0,0-147 0 0,11 21 0 16,-11 126 0-16,0 0 0 0,21-106 0 0,7 23 0 0,-28 83 0 16,0 0 0-16,32-67 0 0,3 10 0 0,-35 57 0 15,0 0 0-15,41-44 0 0,3 13 0 0,-44 31 1 16,0 0-1-16,40-19 2 0,-8 7-2 0,-32 12 3 15,0 0-3-15,32 0 4 0,5 11-4 0,-37-11 9 0,0 0-9 16,35 39 9-16,11 44-9 0,-46-83 14 0,0 0-14 16,44 120 14-16,-3 42-14 0,-41-162 15 0,0 0-15 15,33 196 16-15,-13 22-16 0,-20-218 11 0,0 0-11 16,8 230 11-16,-6 9-11 0,-2-239 8 0,0 0-8 0,-7 241 8 16,-11-4-8-16,18-237 5 0,0 0-5 0,-24 225 5 15,-8-11-5-15,32-214 3 0,0 0-3 0,-35 196 3 16,-6-20-3-16,41-176 1 0,0 0-1 0,-40 146 2 15,8-29-2-15,32-117 0 0,0 0 0 0,-32 99 1 16,-1-16-1-16,33-83 0 0,0 0 0 0,-30 71 0 16,0-17 0-16,30-54 0 0,0 0 0 0,-23 38 0 15,9-19 0-15,14-19-1 0,0 0 1 0,-9 12 0 16,5-5 0-16,4-7-2 0,0 0 2 0,0 0-1 16,-2 10 1-16,2-10-3 0,0 0 3 0,0 0-2 15,0 7 2-15,0-7-3 0,0 0 3 0,0 0-3 0,-12-7 3 16,12 7-5-16,0 0 5 0,-19-17-5 0,-8-14 5 15,27 31-16-15,0 0 16 0,-23-50-15 0,20-21 15 16,-1 0-1472-16</inkml:trace>
  <inkml:trace contextRef="#ctx0" brushRef="#br0" timeOffset="36985.72">21747 18226 200 0,'9'0'0'0,"-9"0"24"0,0 0-24 16,46 5 24-16,-6 4-24 0,-40-9 40 0,0 0-40 15,34 10 41-15,-8-1-41 0,-26-9 34 0,0 0-34 16,27 5 34-16,8-1-34 0,-35-4 39 0,0 0-39 0,35 0 39 16,4-4-39-16,-39 4 33 0,0 0-33 15,41-7 34-15,1-5-34 0,-42 12 27 0,0 0-27 0,48-14 27 16,1 2-27-16,-49 12 21 0,0 0-21 0,49-8 21 15,-5 1-21-15,-44 7 14 0,0 0-14 0,41-5 15 16,-2-1-15-16,-39 6 10 0,0 0-10 0,44-7 11 16,5 1-11-16,-49 6 9 0,0 0-9 0,55-6 10 15,7 1-10-15,-62 5 8 0,0 0-8 0,60-3 9 16,1-1-9-16,-61 4 4 0,0 0-4 0,53-3 5 16,-2-1-5-16,-51 4 2 0,0 0-2 0,50-1 2 15,1-1-2-15,-51 2 2 0,0 0-2 0,62 3 2 0,1 8-2 16,-63-11 1-16,0 0-1 0,64 15 1 0,-10 3-1 15,-54-18 1-15,0 0-1 0,46 19 1 0,-12 0-1 16,-34-19 0-16,0 0 0 0,37 19 1 0,7 0-1 16,-44-19 2-16,0 0-2 0,46 19 3 0,-7 0-3 15,-39-19 2-15,0 0-2 0,42 19 3 0,7 3-3 16,-49-22 2-16,0 0-2 0,46 19 3 0,-14-7-3 16,-32-12 2-16,0 0-2 0,28 11 3 0,2 1-3 0,-30-12 5 15,0 0-5-15,28 12 5 0,-8-5-5 0,-20-7 7 16,0 0-7-16,21 3 7 0,5 1-7 0,-26-4 7 15,0 0-7-15,32 3 8 0,-5-1-8 0,-27-2 9 0,0 0-9 16,31 2 10-16,8-2-10 0,-39 0 9 0,0 0-9 16,43 0 10-16,-3 2-10 0,-40-2 11 0,0 0-11 15,42 1 11-15,-1-2-11 0,-41 1 12 0,0 0-12 16,39-4 13-16,0 1-13 0,-39 3 11 0,0 0-11 16,38-7 12-16,-2 0-12 0,-36 7 11 0,0 0-11 0,31-7 11 15,6 0-11-15,-37 7 8 0,0 0-8 0,41-5 9 16,5 0-9-16,-46 5 8 0,0 0-8 0,49-4 8 15,4 2-8-15,-53 2 6 0,0 0-6 0,55 0 7 16,-7 0-7-16,-48 0 6 0,0 0-6 0,42 2 7 16,-5 0-7-16,-37-2 5 0,0 0-5 0,40 3 6 15,10 1-6-15,-50-4 4 0,0 0-4 0,55 3 5 16,12 1-5-16,-67-4 4 0,0 0-4 0,67 5 4 16,-4 2-4-16,-63-7 3 0,0 0-3 0,55 7 4 15,-11 0-4-15,-44-7 2 0,0 0-2 0,49 8 3 16,18 8-3-16,-67-16 4 0,0 0-4 0,76 17 4 0,0 0-4 15,-76-17 4-15,0 0-4 0,78 20 4 0,-10-1-4 16,-68-19 3-16,0 0-3 0,66 17 4 0,4-3-4 16,-70-14 1-16,0 0-1 0,80 10 2 0,8-5-2 15,-88-5 0-15,0 0 0 0,84 2 1 0,-8-4-1 16,-76 2 0-16,0 0 0 0,80-3 0 0,8-2 0 16,-88 5-1-16,0 0 1 0,92-6 0 0,-1 3 0 15,-91 3-1-15,0 0 1 0,85-3-1 0,-7-1 1 0,-78 4-1 16,0 0 1-16,84-3 0 0,17-1 0 0,-101 4-1 15,0 0 1-15,95-3 0 0,-12-3 0 0,-83 6 0 16,0 0 0-16,78-6 0 0,4-1 0 0,-82 7 0 0,0 0 0 16,89-7 0-16,6 0 0 0,-95 7 0 0,0 0 0 15,90-7 0-15,-14 0 0 0,-76 7 0 0,0 0 0 16,74-5 0-16,9 1 0 0,-83 4 0 0,0 0 0 16,83 0 1-16,-6 2-1 0,-77-2 2 0,0 0-2 0,65-2 2 15,-6-5-2-15,-59 7 3 0,0 0-3 0,53-10 3 16,5-2-3-16,-58 12 2 0,0 0-2 0,60-12 3 15,5 0-3-15,-65 12 1 0,0 0-1 0,62-19 1 16,-8-4-1-16,-54 23 0 0,0 0 0 0,45-22 1 16,-14 3-1-16,-31 19 0 0,0 0 0 0,25-19 0 15,-9 0 0-15,-16 19-1 0,0 0 1 0,12-25-1 16,-1-8 1-16,-11 33-2 0,0 0 2 0,5-36-1 16,-5 0 1-16,0 36-4 0,0 0 4 0,-3-40-3 15,-4-2 3-15,7 42-5 0,0 0 5 0,-13-43-4 16,-3 2 4-16,16 41-8 0,0 0 8 0,-23-42-7 15,-7 6 7-15,30 36-12 0,0 0 12 0,-37-40-11 0,-12-3 11 16,49 43-12-16,0 0 12 0,-57-40-11 0,-8 9 11 16,65 31-11-16,0 0 11 0,-62-25-11 0,10 5 11 15,52 20-9-15,0 0 9 0,-53-14-9 0,-6 9 9 16,59 5-9-16,0 0 9 0,-68 0-8 0,-12 3 8 16,80-3-7-16,0 0 7 0,-79 5-7 0,10 1 7 15,69-6-7-15,0 0 7 0,-63 0-6 0,4-6 6 16,59 6-10-16,0 0 10 0,-63-8-9 0,-9-3 9 0,72 11-8 15,0 0 8-15,-71-8-8 0,11-3 8 0,60 11-9 16,0 0 9-16,-55-10-8 0,6-1 8 0,49 11-12 0,0 0 12 16,-48-5-11-16,4 7 11 0,44-2-11 0,0 0 11 15,-44 3-11-15,-9 1 11 0,53-4-9 0,0 0 9 16,-56 3-9-16,-4 1 9 0,60-4-7 0,0 0 7 16,-58 3-7-16,6 1 7 0,52-4-9 0,0 0 9 15,-49 0-8-15,5-5 8 0,44 5-8 0,0 0 8 0,-44-13-8 16,-2-6 8-16,46 19-5 0,0 0 5 0,-51-22-4 15,-11-2 4-15,62 24-3 0,0 0 3 0,-63-23-2 16,4 6 2-16,59 17-2 0,0 0 2 0,-51-10-1 16,9 3 1-16,42 7-1 0,0 0 1 0,-46-4 0 15,-3 4 0-15,49 0-2 0,0 0 2 0,-57 4-1 16,-6 3 1-16,63-7-4 0,0 0 4 0,-64 6-3 16,1 0 3-16,63-6-6 0,0 0 6 0,-57 3-6 15,13-3 6-15,44 0-10 0,0 0 10 0,-47 0-10 16,-1 2 10-16,48-2-11 0,0 0 11 0,-55 2-10 15,-3 1 10-15,58-3-9 0,0 0 9 0,-58 3-8 0,3 1 8 16,55-4-6-16,0 0 6 0,-49 3-6 0,10 3 6 16,39-6-3-16,0 0 3 0,-34 7-2 0,3 1 2 15,31-8-1-15,0 0 1 0,-30 9-1 0,2-2 1 16,28-7 0-16,0 0 0 0,-29 3 0 0,5-3 0 16,24 0 0-16,0 0 0 0,-29 2 0 0,-6 3 0 15,35-5 0-15,0 0 0 0,-35 7 0 0,3-2 0 16,32-5 0-16,0 0 0 0,-32 4 0 0,-1-4 0 0,33 0 0 15,0 0 0-15,-34 0 0 0,6-2 0 0,28 2 0 16,0 0 0-16,-25-5 0 0,2 1 0 0,23 4 0 16,0 0 0-16,-22-3 0 0,0-1 0 0,22 4-1 0,0 0 1 15,-23-1 0-15,-3-3 0 0,26 4-1 0,0 0 1 16,-35-3 0-16,-2-1 0 0,37 4-3 0,0 0 3 16,-41-3-3-16,-1-1 3 0,42 4-6 0,0 0 6 15,-46-3-5-15,-2-2 5 0,48 5-8 0,0 0 8 0,-42-7-8 16,5 2 8-16,37 5-7 0,0 0 7 0,-32-4-6 15,2 1 6-15,30 3-3 0,0 0 3 0,-28-2-3 16,-4 0 3-16,32 2-2 0,0 0 2 0,-33-3-1 16,-8-2 1-16,41 5-2 0,0 0 2 0,-40-6-2 15,-8 3 2-15,48 3-2 0,0 0 2 0,-46-4-1 16,2 1 1-16,44 3-2 0,0 0 2 0,-39-2-2 16,4 2 2-16,35 0-2 0,0 0 2 0,-32 4-2 15,2 1 2-15,30-5-1 0,0 0 1 0,-30 7-1 16,0 0 1-16,30-7-1 0,0 0 1 0,-26 10 0 15,-3 6 0-15,29-16 0 0,0 0 0 0,-28 20 0 0,2 5 0 16,26-25 0-16,0 0 0 0,-27 26 0 0,4-4 0 16,23-22 0-16,0 0 0 0,-17 17 1 0,6-1-1 15,11-16 1-15,0 0-1 0,-3 24 1 0,4 14-1 16,-1-38 1-16,0 0-1 0,6 44 1 0,6 6-1 16,-12-50 3-16,0 0-3 0,16 53 3 0,5-1-3 15,-21-52 6-15,0 0-6 0,25 57 7 0,3 7-7 16,-28-64 10-16,0 0-10 0,30 66 11 0,-2-3-11 0,-28-63 13 15,0 0-13-15,32 58 13 0,-2-6-13 0,-30-52 12 16,0 0-12-16,32 49 13 0,6-6-13 0,-38-43 22 16,0 0-22-16,46 43 22 0,7-1-22 0,-53-42 25 15,0 0-25-15,53 41 26 0,0 1-26 0,-53-42 26 0,0 0-26 16,48 41 27-16,-8-4-27 0,-40-37 28 0,0 0-28 16,36 33 29-16,-8-6-2 0,-2-1 1 15,-5 0-7-15,2 0 1 16,0-2-9-16,-5-6 1 15,0-1-690-15</inkml:trace>
  <inkml:trace contextRef="#ctx0" brushRef="#br0" timeOffset="61336.32">17113 16580 460 0,'0'0'0'0,"0"0"0"15,37 4 0-15,-37-4 6 0,0 0-6 0,32 5 7 0,0 4-7 16,-32-9 28-16,0 0-28 0,33 10 29 0,3-1-29 16,-36-9 29-16,0 0-29 0,35 10 29 0,0 4-29 15,-35-14 32-15,0 0-32 0,39 21 33 0,0 7-33 16,-39-28 27-16,0 0-27 0,42 32 27 0,6 1-27 16,-48-33 25-16,0 0-25 0,53 33 26 0,10-5-26 15,-63-28 20-15,0 0-20 0,69 28 20 0,3 1-20 16,-72-29 12-16,0 0-12 0,69 31 13 0,2 0-13 0,-71-31 9 15,0 0-9-15,74 33 10 0,5 2-10 0,-79-35 7 16,0 0-7-16,79 38 7 0,4 0-7 0,-83-38 6 16,0 0-6-16,81 36 7 0,-3-3-7 0,-78-33 6 0,0 0-6 15,81 28 7-15,7-6-7 0,-88-22 8 16,0 0-8-16,89 19 8 0,-8-1-8 0,-81-18 8 0,0 0-8 16,81 17 9-16,7-1-9 0,-88-16 8 0,0 0-8 15,88 15 9-15,4 2-9 0,-92-17 8 0,0 0-8 16,88 19 9-16,-7 4-9 0,-81-23 10 0,0 0-10 0,87 21 10 15,1-7-10-15,-88-14 11 0,0 0-11 0,90 12 11 16,-2-2-11-16,-88-10 11 0,0 0-11 0,87 12 11 16,2 4-11-16,-89-16 10 0,0 0-10 0,94 19 11 15,3 0-11-15,-97-19 11 0,0 0-11 0,93 19 12 16,-3-5-12-16,-90-14 16 0,0 0-16 0,90 10 16 16,11-5-16-16,-101-5 19 0,0 0-19 0,92 2 19 15,-11 0-19-15,-81-2 21 0,0 0-21 0,79 3 21 16,1 2-21-16,-80-5 18 0,0 0-18 0,81 7 18 15,-2 2-18-15,-79-9 21 0,0 0-21 0,74 9 22 0,-10 1-22 16,-64-10 20-16,0 0-20 0,53 9 20 0,-16-4-20 16,-37-5 19-16,0 0-19 0,30 5 19 0,-9 2-19 15,-21-7 16-15,0 0-16 0,16 5 16 0,-4-3-16 16,-12-2 12-16,0 0-12 0,5 0 12 0,-5 0-12 16,0 0 9-16,0 0-9 0,0 0 9 0,0 0-9 15,0 0 2-15,0 0-2 0,-5 2 3 0,-16-1-3 16,21-1 0-16,0 0 0 0,-25 6 0 0,-1 4 0 0,26-10-3 15,0 0 3-15,-34 12-2 0,-1 2 2 0,35-14-9 16,0 0 9-16,-41 17-9 0,-3 4 9 0,44-21-14 16,0 0 14-16,-47 22-14 0,-5 1 14 0,52-23-16 15,0 0 16-15,-49 24-16 0,3 2 16 0,46-26-17 0,0 0 17 16,-47 30-17-16,-1 2 17 0,48-32-15 0,0 0 15 16,-49 37-14-16,-10 3 14 0,59-40-11 0,0 0 11 15,-60 41-11-15,-3 4 11 0,63-45-7 0,0 0 7 16,-62 49-7-16,2 2 7 0,60-51-5 0,0 0 5 0,-51 49-4 15,3-6 4-15,48-43-4 0,0 0 4 0,-44 38-3 16,4-1 3-16,40-37-3 0,0 0 3 0,-36 32-2 16,8-6 2-16,28-26-2 0,0 0 2 0,-21 21-2 15,5-7 2-15,16-14-2 0,0 0 2 0,-9 10-2 16,2-3 2-16,7-7-1 0,0 0 1 0,0 0-1 16,-1 9 1-16,1-9 0 0,0 0 0 0,0 0 0 15,14 0 0-15,-14 0 0 0,0 0 0 0,21-3 0 16,11-10 0-16,-32 13 1 0,0 0-1 0,37-17 2 15,-2 0-2-15,-35 17 9 0,0 0-9 0,39-21 10 16,-1-7-10-16,-38 28 19 0,0 0-19 0,43-31 20 0,-1-3-20 16,-42 34 21-16,0 0-21 0,51-35 21 0,4 0-21 15,-55 35 20-15,0 0-20 0,55-36 21 0,-2-5-21 16,-53 41 15-16,0 0-15 0,44-47 16 0,-6-7-16 16,-38 54 11-16,0 0-11 0,32-55 11 0,-7-6-11 15,-25 61 8-15,0 0-8 0,23-60 9 0,-6 3-9 16,-17 57 6-16,0 0-6 0,16-58 7 0,-2-4-7 0,-14 62 5 15,0 0-5-15,11-62 5 0,-6 5-5 0,-5 57 3 16,0 0-3-16,-3-59 3 0,-2-10-3 0,5 69 2 16,0 0-2-16,-9-70 2 0,-4 5-2 0,13 65 0 15,0 0 0-15,-14-59 1 0,-2 9-1 0,16 50 0 0,0 0 0 16,-19-49 0-16,-6-1 0 0,25 50-1 0,0 0 1 16,-31-54 0-16,-10 4 0 0,41 50-2 0,0 0 2 15,-49-50-2-15,-13 1 2 0,62 49-3 0,0 0 3 16,-65-48-3-16,3 1 3 0,62 47-4 0,0 0 4 0,-58-45-4 15,1-1 4-15,57 46-3 0,0 0 3 0,-63-44-3 16,-11 10 3-16,74 34-4 0,0 0 4 0,-74-28-3 16,-2 9 3-16,76 19-3 0,0 0 3 0,-69-10-3 15,11 8 3-15,58 2-5 0,0 0 5 0,-50 7-4 16,8 7 4-16,42-14-6 0,0 0 6 0,-35 15-5 16,8 1 5-16,27-16-4 0,0 0 4 0,-21 14-3 15,10-1 3-15,11-13-3 0,0 0 3 0,-10 13-2 16,6-6 2-16,4-7-4 0,0 0 4 0,7 20-3 15,15 29 3-15,-22-49-2 0,0 0 2 0,28 60-1 16,7 15 1-16,-35-75-2 0,0 0 2 0,44 86-1 0,9 13 1 16,-53-99-1-16,0 0 1 0,69 109 0 0,14 7 0 15,-83-116 0-15,0 0 0 0,84 111 0 0,-2-8 0 16,-82-103 0-16,0 0 0 0,81 94 1 0,0-13-1 16,-81-81 1-16,0 0-1 0,83 71 2 0,3-10-2 15,-86-61 2-15,0 0-2 0,80 55 2 0,-19-6-2 16,-61-49 1-16,0 0-1 0,55 41 2 0,-4-5-2 15,-51-36 2-15,0 0-2 0,48 32 2 0,-4-12-2 16,-44-20 4-16,0 0-4 0,35 16 4 0,-7-4-4 0,-28-12 6 16,0 0-6-16,20 9 6 0,-6-4-6 0,-14-5 9 15,0 0-9-15,7 5 10 0,-7-5-10 0,0 0 8 0,0 0-8 16,0 0 9-16,-16 9-9 0,16-9 7 0,0 0-7 16,-25 5 7-16,-6-2-7 0,31-3 2 0,0 0-2 15,-36 4 2-15,-6 1-2 0,42-5 0 0,0 0 0 16,-42 12 0-16,1 7 0 0,41-19-2 0,0 0 2 15,-49 23-1-15,-11 1 1 0,60-24-7 0,0 0 7 16,-66 28-6-16,-6 1 6 0,72-29-12 0,0 0 12 0,-69 29-11 16,6 4 11-16,63-33-14 0,0 0 14 0,-65 35-14 15,-6 1 14-15,71-36-14 0,0 0 14 0,-76 35-13 16,-5-4 13-16,81-31-16 0,0 0 16 0,-78 31-16 16,6 0 16-16,72-31-16 0,0 0 16 0,-67 26-16 15,4-1 16-15,63-25-11 0,0 0 11 0,-64 20-11 16,-3-2 11-16,67-18-7 0,0 0 7 0,-60 12-7 15,11-7 7-15,49-5-3 0,0 0 3 0,-41 3-2 16,16-4 2-16,25 1-1 0,0 0 1 0,-15-2-1 16,6-2 1-16,9 4 0 0,0 0 0 0,-9-1 0 0,9 1 0 15,0 0 0-15,0 0 0 0,0 0 0 0,18-16 0 16,-18 16 0-16,0 0 0 0,23-17 1 0,3 0-1 16,-26 17 1-16,0 0-1 0,28-21 1 0,0-9-1 15,-28 30 0-15,0 0 0 0,30-38 1 0,-7-15-1 16,-23 53 0-16,0 0 0 0,21-68 0 0,-1-13 0 15,-20 81-1-15,0 0 1 0,12-87-1 0,-1-1 1 0,-11 88-2 16,0 0 2-16,5-83-2 0,-5-4 2 0,0 87-3 16,0 0 3-16,-2-91-3 0,-1-4 3 0,3 95-4 15,0 0 4-15,-5-101-4 0,-10-3 4 0,15 104-5 16,0 0 5-16,-15-103-5 0,-1 2 5 0,16 101-7 0,0 0 7 16,-20-92-7-16,-4 8 7 0,24 84-3 0,0 0 3 15,-27-78-3-15,4 10 3 0,23 68-4 0,0 0 4 16,-23-57-4-16,2 21 4 0,21 36-3 0,0 0 3 15,-14-24-2-15,5 8 2 0,9 16-2 0,0 0 2 16,-3-9-1-16,3 9 1 0,0 0-1 0,0 0 1 0,0 0 0 16,10 6 0-16,-10-6 0 0,0 0 0 0,23 25 0 15,27 33 0-15,-50-58 0 0,0 0 0 0,58 79 1 16,5 16-1-16,-63-95 0 0,0 0 0 0,60 104 0 16,-2 2 0-16,-58-106 0 0,0 0 0 0,52 105 0 15,0-4 0-15,-52-101 0 0,0 0 0 0,52 98 0 16,-5-6 0-16,-47-92 0 0,0 0 0 0,41 83 0 15,-9-5 0-15,-32-78 0 0,0 0 0 0,19 66 1 16,-12-21-1-16,-7-45 0 0,0 0 0 0,-3 43 1 16,-15 12-1-16,18-55 0 0,0 0 0 0,-32 54 0 0,-14-4 0 15,46-50-1-15,0 0 1 0,-49 40-1 0,-6-14 1 16,55-26-3-16,0 0 3 0,-65 10-2 0,-18-20 2 16,83 10-8-16,0 0 8 0,-92-42-8 0,-10-46 8 15,102 88-18-15,0 0 18 0,-95-126-18 0,7-56 18 16,5 2-784-16</inkml:trace>
  <inkml:trace contextRef="#ctx0" brushRef="#br0" timeOffset="143202.96">18713 15805 337 0,'0'0'0'0,"4"26"0"0,11 42 0 0,-15-68 15 16,0 0-15-16,22 91 16 0,2 17-16 0,-24-108 37 0,0 0-37 15,30 121 38-15,9 10-38 0,-39-131 40 0,0 0-40 16,51 147 40-16,9 16-40 0,-60-163 21 0,0 0-21 15,71 180 22-15,1 16-22 0,-72-196 18 0,0 0-18 16,64 197 19-16,-13-7-19 0,-51-190 20 0,0 0-20 0,49 179 21 16,-1-12-21-16,-48-167 19 0,0 0-19 15,49 163 20-15,2-11-20 0,-51-152 20 0,0 0-20 0,48 144 21 16,0-7-21-16,-48-137 17 0,0 0-17 0,44 135 18 16,-7 10 1-16,60 258-19 15</inkml:trace>
  <inkml:trace contextRef="#ctx0" brushRef="#br0" timeOffset="143436.62">19630 19048 635 0,'-134'-354'0'0,"69"177"16"16,-103-264-16-16,56 147 16 0,22 72-16 0,0 0-441 16</inkml:trace>
  <inkml:trace contextRef="#ctx0" brushRef="#br0" timeOffset="144669.6">18909 15371 292 0,'0'0'0'0,"-2"-17"0"16,-5-39 0-16,5 28 7 0,-1 16-7 0,-1-36 8 16,2 3-8-16,2 22 27 0,0 11-27 0,4-5 27 15,5 5-27-15,-9 12 35 0,0 0-35 0,19 15 35 16,25 43-35-16,-24-29 51 0,-8-15-51 0,25 62 52 15,18 59-52-15,-27-68 70 0,-12-34-70 0,33 107 71 16,20 70-71-16,-32-105 63 0,-19-54-63 0,44 127 64 16,19 69-64-16,-41-124 53 0,-17-60-53 0,34 125 54 15,10 60-54-15,-34-124 35 0,-17-63-35 0,28 105 35 16,11 26-35-16,-27-97 22 0,-12-46-22 0,19 58 23 0,4 4-23 16,-18-56 11-16,-12-27-11 0,7 22 11 0,0-7-11 15,-11-22 6-15,-1-11-6 0,-1 4 7 0,2 0-7 16,-3-7 3-16,-2-7-3 0,2 7 4 0,0 0-4 15,-2-7 2-15,0 0-2 0,0 7 2 0,0-7-2 16,0 0 0-16,0 0 0 0,0 0 1 0,0 0-1 16,0 0 0-16,0 0 0 0,-13-16 0 0,-6-24 0 15,7 21-2-15,6 9 2 0,-15-42-1 0,-12-40 1 0,18 47-3 16,7 23 3-16,-22-70-3 0,-9-62 3 0,19 80-8 16,12 36 8-16,-29-108-7 0,-18-61 7 0,27 104-5 15,14 52 5-15,-38-107-5 0,-22-48 5 0,37 102-2 0,20 52 2 16,-33-95-2-16,-8-41 2 0,30 92-1 0,14 50 1 15,-22-86 0-15,-13-37 0 0,26 86 0 0,11 41 0 16,-25-74 0-16,-16-26 0 0,26 71 0 0,17 35 0 16,-27-51 1-16,-4-13-1 0,24 50 0 0,4 24 0 15,-6-26 1-15,1-3-1 0,6 27 1 0,6 14-1 0,-2-14 1 16,2 4-1-16,1 12 3 0,5 12-3 0,0 0 4 16,14 16-4-16,-7-8 5 0,-7-8-5 0,25 42 6 15,16 39-6-15,-22-39 8 0,-7-23-8 0,25 69 8 16,22 64-8-16,-31-76 10 0,-14-38-10 0,42 120 10 15,31 84-10-15,-43-122 12 0,-21-60-12 0,49 146 12 16,16 83-12-16,-40-145 11 0,-27-72-11 0,44 143 12 16,20 57-12-16,-44-137 8 0,-19-66-8 0,31 102 8 15,9 23-8-15,-30-97 6 0,-16-49-6 0,16 48 6 16,-6-10-6-16,-12-43 6 0,-7-20-6 0,2 8 6 0,-2-3-6 16,-3-16 6-16,-3-5-6 0,3 3 6 0,-4-1-6 15,0-9 5-15,0 0-5 0,0 8 5 0,2-1-5 16,-2-7 2-16,0 0-2 0,0 0 3 0,0 0-3 15,0 0 0-15,0 0 0 0,-6-7 0 0,-6-20 0 16,7 15-2-16,1 5 2 0,-12-37-2 0,-15-39 2 16,13 42-9-16,9 20 9 0,-24-69-9 0,-19-73 9 15,26 84-15-15,14 39 15 0,-36-123-15 0,-21-77 15 0,34 120-14 16,17 60 14-16,-42-131-13 0,-30-59 13 0,46 125-8 16,25 61 8-16,-43-107-7 0,-5-41 7 0,34 109-4 15,15 51 4-15,-24-80-3 0,-11-24 3 0,23 79-2 16,16 38 2-16,-27-57-1 0,-14-20 1 0,27 57-1 0,14 29 1 15,-21-44-1-15,-2-14 1 0,17 43-1 0,13 22 1 16,-16-30 0-16,0-8 0 0,11 30-1 0,7 15 1 16,-8-15 0-16,1 0 0 0,7 15 0 0,1 8 0 15,2-3 0-15,-1 4 0 0,3 7 0 0,0 0 0 0,5 16 0 16,15 38 0-16,-10-28 1 0,-5-14-1 16,25 57 2-16,29 47-2 0,-31-61 4 0,-16-25-4 0,45 89 4 15,20 68-4-15,-38-92 7 0,-20-48-7 0,47 122 7 16,36 77-7-16,-51-125 10 0,-26-58-10 0,47 132 10 15,13 65-10-15,-43-129 10 0,-21-67-10 0,38 116 10 16,13 35-10-16,-32-110 10 0,-22-51-10 0,32 72 10 16,4 9-10-16,-29-67 9 0,-9-33-9 0,7 27 10 15,-4-7-10-15,-7-27 9 0,-8-14-9 0,5 7 9 16,-2-2-9-16,-4-11 7 0,-3-8-7 0,2 9 7 16,0 0-7-16,-2-9 6 0,0 0-6 0,0 6 6 0,0-6-6 15,0 0 1-15,0 0-1 0,0 0 2 0,-18-5-2 16,9 4 0-16,9 1 0 0,-19-20 0 0,-11-16 0 15,16 17-2-15,5 10 2 0,-21-30-1 0,-10-24 1 16,18 34-6-16,12 13 6 0,-20-41-6 0,-5-28 6 16,17 44-10-16,9 22 10 0,-14-47-9 0,-9-19 9 15,17 44-8-15,6 20 8 0,-12-36-7 0,-6-14 7 16,11 35-6-16,9 18 6 0,-10-25-6 0,-1 0 6 0,6 22-7 16,6 11 7-16,-3-9-7 0,4 1 7 0,0 10-8 15,5 8 8-15,-4-7-7 0,4 7 7 0,0 0-6 16,0 0 6-16,0 0-6 0,0 0 6 0,0 0-6 0,0 0 6 15,2 10-5-15,10 20 5 0,-5-15-4 0,-1-8 4 16,8 26-3-16,7 21 3 0,-10-28-2 0,-6-13 2 16,13 34-2-16,5 22 2 0,-11-36-5 0,-9-16 5 15,17 37-5-15,3 17 5 0,3 0-775 0</inkml:trace>
  <inkml:trace contextRef="#ctx0" brushRef="#br0" timeOffset="144778.13">19876 17610 238 0,'-16'-100'0'0,"0"1"-119"0</inkml:trace>
  <inkml:trace contextRef="#ctx0" brushRef="#br0" timeOffset="145336.26">19078 14568 505 0,'0'0'0'0,"6"7"0"0,8 14 0 15,-7-11 7-15,-7-10-7 0,21 38 8 0,9 35-8 16,-13-37 11-16,-11-19-11 0,20 58 12 0,17 41-12 0,-22-59 19 16,-11-28-19-16,33 82 19 0,25 52-19 0,-36-80 17 15,-14-42-17-15,31 96 17 0,11 59-17 0,-30-98 14 16,-14-49-14-16,26 101 15 0,11 49-15 0,-28-98 4 15,-11-51-4-15,27 92 5 0,17 41-5 0,-32-91 1 0,-12-45-1 16,25 72 1-16,5 23-1 0,-22-73 0 0,-14-33 0 16,15 41 0-16,-7-6 0 0,-7-35-1 0,-6-19 1 15,3 9 0-15,1-2 0 0,-7-12-2 0,2-5 2 16,-2 4-2-16,-6-1 2 0,6-10-4 0,0 0 4 16,-10 0-4-16,-8-15 4 0,9 8-4 0,9 7 4 0,-21-30-4 15,-7-20 4-15,10 24-3 0,9 12 3 0,-19-41-3 16,-11-33 3-16,20 44-1 0,10 22 1 0,-21-63 0 15,-9-45 0-15,22 68 0 0,8 29 0 0,-26-88 0 16,-22-54 0-16,29 87 1 0,14 45-1 0,-37-98 1 16,-20-42-1-16,38 90 1 0,15 48-1 0,-30-80 2 15,-3-29-2-15,25 78 2 0,15 39-2 0,-19-58 2 16,-3-9-2-16,15 51 1 0,9 27-1 0,-5-28 1 16,0 7-1-16,7 23 2 0,3 12-2 0,-1-7 3 15,2 2-3-15,1 8 2 0,2 9-2 0,5 9 3 0,13 31-3 16,-11-21 2-16,-2-9-2 0,15 44 3 0,15 37-3 15,-18-44 2-15,-8-24-2 0,28 68 2 0,30 65-2 16,-35-78 2-16,-18-42-2 0,44 117 3 0,16 68-3 16,-35-110 2-16,-21-56-2 0,45 136 3 0,33 80-3 15,-50-134 2-15,-20-70-2 0,41 139 2 0,7 54-2 16,-37-128 2-16,-17-67-2 0,18 98 2 0,3 15-2 16,-20-88 1-16,-10-45-1 0,6 37 1 0,-6-13-1 0,-6-35 0 15,0-16 0-15,-5-18 1 0,-19-33-1 0,1 0-449 16</inkml:trace>
  <inkml:trace contextRef="#ctx0" brushRef="#br0" timeOffset="145993.51">19886 13235 236 0,'0'0'0'0,"0"0"0"0,0 0 0 0,0 0 1 16,0 0-1-16,0 0 2 0,0 0-2 0,0 0 3 0,0 0-3 16,18 11 3-16,-6-8-3 0,-5-1 4 0,-7-2-4 15,9 2 4-15,0 3-4 0,-9-5 3 0,0 0-3 16,10 0 4-16,3 2-4 0,-4-2 3 0,-9 0-3 16,8 0 4-16,1 1-4 0,-9-1 8 0,0 0-8 0,11 2 8 15,1 1-8-15,-12-3 8 0,0 0-8 0,9 4 9 16,1-1-9-16,-10-3 6 0,0 0-6 0,13 4 7 15,-3 1-7-15,-10-5 5 0,0 0-5 0,7 2 6 16,1 1-6-16,-8-3 4 0,0 0-4 0,7 2 4 16,1 0-4-16,-8-2 5 0,0 0-5 0,0 0 6 15,6 3-6-15,-6-3 4 0,0 0-4 0,0 0 4 16,0 0-4-16,0 0 2 0,0 0-2 0,0 0 3 16,0 0-3-16,0 0 0 0,0 0 0 0,0 0 0 15,0 0 0-15,0 0-1 0,0 0 1 0,0 0 0 16,-9 5 0-16,9-5-2 0,0 0 2 0,-12 7-2 0,-3-5 2 15,8-2-5-15,7 0 5 0,-12 2-4 0,0-1 4 16,1 1-197-16</inkml:trace>
  <inkml:trace contextRef="#ctx0" brushRef="#br0" timeOffset="150619.4">20168 14907 102 0,'0'0'0'0,"0"0"0"16,0 0 0-16,0 0 0 0,0 0 0 0,0 0 0 0,0 0 0 15,0 0 3-15,0 0-3 0,0 0 3 0,0 0-3 16,0 0 1-16,0 0-1 0,0 0 2 0,0 0-2 15,0 0-24-15</inkml:trace>
  <inkml:trace contextRef="#ctx0" brushRef="#br0" timeOffset="150977.88">19662 14722 438 0,'0'0'0'16,"0"0"0"-16,0 0 0 0,0 0-5 0,0 0 5 0,0 0-5 16,0 0 5-16,0 0-4 0,0 0 4 0,0 0-4 15,0 0 4-15,0 0 0 0,0 0 0 0,25-12 0 16,-1 3 0-16,-11 6 2 0,-6 1-2 0,14-2 3 15,14-1-3-15,-19 2 14 0,-7 1-14 0,21-1 15 16,14-3-15-16,-23 3 24 0,-10 1-24 0,22-3 24 16,8-4-24-16,-20 6 29 0,-10 1-29 0,19-5 30 15,3-3-30-15,-15 5 31 0,-9 1-31 0,15-4 32 16,10-5-32-16,-17 8 26 0,-8 2-26 0,18-4 27 16,10-2-27-16,-20 6 18 0,-10 1-18 0,20-3 19 15,-1 0-19-15,-11 3 13 0,-8 0-13 0,7 0 13 0,-4 1-13 16,-10 1 5-16,0 0-5 0,7-2 6 0,-7 2-6 15,0 0-504-15</inkml:trace>
  <inkml:trace contextRef="#ctx0" brushRef="#br0" timeOffset="151319.64">19281 14596 718 0,'0'0'0'16,"0"0"0"-16,0 0 0 0,0 0 0 0,0 0 0 16,11-9 1-16,8-5-1 0,-10 7 0 0,-9 7 0 0,26-12 1 15,18-7-1-15,-21 12 8 0,-12 2-8 0,28-9 8 16,15-3-8-16,-27 8 20 0,-13 4-20 0,27-9 20 15,10-5-20-15,-25 9 32 0,-13 4-32 0,27-9 33 16,25-8-33-16,-31 13 30 0,-20 5-30 0,39-9 30 16,9 0-30-16,-32 7 21 0,-13 4-21 0,20-6 22 15,11 2-22-15,-25 4 9 0,-9 1-9 0,18 0 10 16,10 0-10-16,-19 2 2 0,-12 0-2 0,19 0 3 16,5 2-3-16,0 0-666 0</inkml:trace>
</inkml:ink>
</file>

<file path=ppt/ink/ink12.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5:09:06.675"/>
    </inkml:context>
    <inkml:brush xml:id="br0">
      <inkml:brushProperty name="width" value="0.05292" units="cm"/>
      <inkml:brushProperty name="height" value="0.05292" units="cm"/>
      <inkml:brushProperty name="color" value="#FF0000"/>
    </inkml:brush>
    <inkml:context xml:id="ctx1">
      <inkml:inkSource xml:id="inkSrc6">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1" timeString="2022-09-09T05:09:55.081"/>
    </inkml:context>
  </inkml:definitions>
  <inkml:trace contextRef="#ctx0" brushRef="#br0">12513 6481 169 0,'0'0'0'0,"0"0"0"0,0 0 0 15,0 0 10-15,0 0-10 0,0 0 10 0,0 0-10 16,0 0 33-16,0 0-33 0,14 19 34 0,-14-19-34 15,0 0 57-15,0 0-57 0,12 5 57 0,8 4-57 16,-20-9 76-16,0 0-76 0,21 10 77 0,7 2-77 0,-28-12 47 16,0 0-47-16,36 9 48 0,2 3-48 0,-38-12 32 15,0 0-32-15,44 9 33 0,2 1-33 0,-46-10 26 16,0 0-26-16,48 11 26 0,-7-5-26 0,-41-6 28 0,0 0-28 16,40 4 29-16,9-1-29 0,-49-3 27 0,0 0-27 15,57 2 27-15,13-2-27 0,-70 0 19 0,0 0-19 16,76 0 19-16,7 4-19 0,-83-4 22 0,0 0-22 15,81 0 23-15,-8 3-23 0,-73-3 27 0,0 0-27 0,72 0 28 16,13 5-28-16,-85-5 32 0,0 0-32 0,77 7 32 16,-4-2-32-16,-73-5 22 0,0 0-22 0,61 4 23 15,-10-4-23-15,-51 0 22 0,0 0-22 0,50-5 23 16,-6 1-23-16,-44 4 18 0,0 0-18 0,48-9 18 16,-1 3-18-16,-47 6 13 0,0 0-13 0,48-13 14 15,-1 1-14-15,-47 12 11 0,0 0-11 0,45-12 12 16,-8 0-12-16,-37 12 10 0,0 0-10 0,35-15 10 15,-5-3-10-15,-30 18 8 0,0 0-8 0,26-19 8 16,1 2-8-16,-27 17 7 0,0 0-7 0,21-16 8 16,2 4-8-16,-23 12 9 0,0 0-9 0,18-12 9 0,1-5-9 15,-19 17 14-15,0 0-14 0,12-16 14 0,-3 4-14 16,-9 12 15-16,0 0-15 0,5-12 16 0,-3-4-16 16,-2 16 14-16,0 0-14 0,0-24 14 0,-2-9-14 15,2 33 9-15,0 0-9 0,-3-40 10 0,-2-1-10 16,5 41 6-16,0 0-6 0,-9-36 6 0,5 17-6 15,4 19 4-15,0 0-4 0,-3-16 5 0,-4 4-5 16,7 12 2-16,0 0-2 0,-18-21 2 0,-14-24-2 0,32 45 0 16,0 0 0-16,-44-48 0 0,-7-1 0 0,51 49-1 15,0 0 1-15,-55-41 0 0,2 10 0 0,53 31-3 16,0 0 3-16,-60-25-2 0,2 5 2 0,58 20-5 16,0 0 5-16,-56-16-4 0,5 4 4 0,51 12-6 0,0 0 6 15,-60-7-5-15,-2 5 5 0,62 2-5 0,0 0 5 16,-72 0-5-16,-1 2 5 0,73-2-4 0,0 0 4 15,-76 7-4-15,13 1 4 0,63-8-5 0,0 0 5 16,-60 9-4-16,-4-2 4 0,64-7-5 0,0 0 5 0,-67 9-5 16,-14 1 5-16,81-10-4 0,0 0 4 0,-81 14-3 15,9 2 3-15,72-16-4 0,0 0 4 0,-67 15-3 16,16-1 3-16,51-14-4 0,0 0 4 0,-53 16-3 16,0-1 3-16,53-15-3 0,0 0 3 0,-51 17-3 15,-8 6 3-15,59-23-6 0,0 0 6 0,-54 24-5 16,-1 2 5-16,55-26-8 0,0 0 8 0,-49 35-7 15,-4 1 7-15,53-36-10 0,0 0 10 0,-51 42-9 16,-11 1 9-16,62-43-9 0,0 0 9 0,-55 41-8 16,13-4 8-16,42-37-7 0,0 0 7 0,-35 31-7 15,3-2 7-15,32-29-6 0,0 0 6 0,-18 31-5 0,6 7 5 16,12-38-5-16,0 0 5 0,-2 40-4 0,7 2 4 16,-5-42-3-16,0 0 3 0,18 43-2 0,14 2 2 15,-32-45-2-15,0 0 2 0,40 45-2 0,19 2 2 16,-59-47-1-16,0 0 1 0,58 50 0 0,5 9 0 15,-63-59 0-15,0 0 0 0,64 60 0 0,-4-2 0 16,-60-58 1-16,0 0-1 0,70 48 2 0,-1-8-2 16,-69-40 6-16,0 0-6 0,71 27 7 0,-3-9-7 0,-68-18 15 15,0 0-15-15,73 8 15 0,-4-8-15 0,-69 0 21 16,0 0-21-16,75-5 22 0,7-7-22 0,-82 12 19 16,0 0-19-16,75-19 20 0,-6-7-20 0,-69 26 21 15,0 0-21-15,60-36 21 0,2-7-21 0,-62 43 21 0,0 0-21 16,60-52 22-16,10-2-22 0,-70 54 18 0,0 0-18 15,66-55 18-15,-3 1-18 0,-63 54 13 0,0 0-13 16,57-61 14-16,-8 1-14 0,-49 60 13 0,0 0-13 16,46-61 14-16,-11 9-14 0,-35 52 11 0,0 0-11 0,37-53 12 15,-2 9-12-15,-35 44 6 0,0 0-6 0,32-41 7 16,-9 6-7-16,-23 35 4 0,0 0-4 0,20-33 4 16,-6-3-4-16,-14 36 2 0,0 0-2 0,8-33 2 15,-4-7-2-15,-4 40 1 0,0 0-1 0,-4-41 2 16,-3-2-2-16,7 43 1 0,0 0-1 0,-12-45 1 15,-9 0-1-15,21 45 0 0,0 0 0 0,-28-47 1 16,-13-3-1-16,41 50 0 0,0 0 0 0,-44-52 0 16,-2-5 0-16,46 57 0 0,0 0 0 0,-55-56 0 15,-15 3 0-15,70 53-1 0,0 0 1 0,-74-52 0 16,-7 3 0-16,81 49-3 0,0 0 3 0,-73-40-3 0,10 8 3 16,63 32-4-16,0 0 4 0,-64-25-3 0,-3 5 3 15,67 20-8-15,0 0 8 0,-81-16-7 0,-9 4 7 16,90 12-14-16,0 0 14 0,-91-5-13 0,1 5 13 15,90 0-16-15,0 0 16 0,-96 8-15 0,-6 6 15 16,102-14-17-16,0 0 17 0,-99 19-16 0,11 0 16 16,88-19-15-16,0 0 15 0,-85 24-14 0,1 9 14 0,84-33-13 15,0 0 13-15,-83 40-13 0,3 2 13 0,80-42-10 16,0 0 10-16,-72 48-10 0,12 7 10 0,60-55-11 16,0 0 11-16,-58 63-10 0,7 9 10 0,51-72-9 15,0 0 9-15,-53 82-8 0,-5 13 8 0,58-95-8 0,0 0 8 16,-51 97-8-16,10-7 8 0,41-90-7 0,0 0 7 15,-25 81-7-15,15-5 7 0,10-76-5 0,0 0 5 16,-4 73-4-16,11-9 4 0,-7-64-4 0,0 0 4 16,20 57-3-16,17-5 3 0,-37-52-2 0,0 0 2 0,44 45-2 15,9-2 2-15,-53-43 0 0,0 0 0 0,54 38 0 16,6-1 0-16,-60-37 0 0,0 0 0 0,71 31 1 16,10-5-1-16,-81-26 0 0,0 0 0 0,86 22 1 15,4-6-1-15,-90-16 2 0,0 0-2 0,96 14 3 16,-5-4-3-16,-91-10 6 0,0 0-6 0,97 5 6 15,13-5-6-15,-110 0 8 0,0 0-8 0,104-5 9 16,0 2-9-16,-104 3 12 0,0 0-12 0,107-12 13 16,3-4-13-16,-110 16 14 0,0 0-14 0,107-21 14 15,-17-6-14-15,-90 27 17 0,0 0-17 0,90-28 17 16,2-2-17-16,-92 30 19 0,0 0-19 0,85-36 20 0,-16 2-20 16,-69 34 16-16,0 0-16 0,58-39 17 0,-12 3-17 15,-46 36 16-15,0 0-16 0,38-40 17 0,-4-3-17 16,-34 43 14-16,0 0-14 0,37-41 14 0,4-8-14 15,-41 49 6-15,0 0-6 0,38-48 7 0,-9 3-7 16,-29 45 3-16,0 0-3 0,22-44 3 0,-6 11-3 16,-16 33 0-16,0 0 0 0,9-36 1 0,-4 0-1 15,-5 36 0-15,0 0 0 0,0-42 0 0,-5 6 0 16,5 36-1-16,0 0 1 0,-10-36-1 0,-13-1 1 0,23 37-3 16,0 0 3-16,-32-43-2 0,-9-2 2 0,41 45-6 15,0 0 6-15,-37-42-6 0,11 16 6 0,26 26-9 0,0 0 9 16,-20-17-8-16,8 2 8 0,12 15-11 0,0 0 11 15,-10-9-11-15,2 5 11 0,8 4-10 0,0 0 10 16,0 0-9-16,-7-5 9 0,7 5-9 0,0 0 9 16,0 0-9-16,0 0 9 0,0 0-7 0,0 0 7 0,0 0-7 15,-8-3 7-15,8 3-5 0,0 0 5 0,0 0-4 16,0 0 4-16,0 0-4 0,0 0 4 0,0 0-3 16,0 0 3-16,0 0-3 0,0 0 3 0,-4-9-3 15,4 9 3-15,0 0-2 0,0 0 2 0,0 0-2 16,0 0 2-16,0 0-2 0,0 0 2 0,0 0-2 15,0 0 2-15,0 0-7 0,0 0 7 0,0 0-7 16,0 0 7-16,0 0-17 0,0 0 17 0,-19-3-16 16,-11-6 16-16,-2 2-984 0</inkml:trace>
  <inkml:trace contextRef="#ctx0" brushRef="#br0" timeOffset="3815.39">14815 3454 102 0,'0'0'0'0,"19"2"0"15,31 5 0-15,-50-7 5 0,0 0-5 0,63 3 6 16,1-3-6-16,-64 0 8 0,0 0-8 0,67 0 8 16,-9-3-8-16,-58 3 29 0,0 0-29 0,60 0 29 15,2 0-29-15,-62 0 53 0,0 0-53 0,65-7 54 16,2-7-54-16,-67 14 34 0,0 0-34 0,63-15 34 16,-11-3-34-16,-52 18 29 0,0 0-29 0,44-15 29 15,-7-1-29-15,-37 16 28 0,0 0-28 0,33-19 29 16,-1-3-29-16,-32 22 29 0,0 0-29 0,37-23 29 15,9 6-29-15,-46 17 25 0,0 0-25 0,46-23 25 16,-2 1-25-16,-44 22 22 0,0 0-22 0,40-23 22 16,-4 6-22-16,-36 17 18 0,0 0-18 0,28-19 18 0,-7 5-18 15,-21 14 16-15,0 0-16 0,18-12 17 0,-4-4-17 16,-14 16 18-16,0 0-18 0,9-12 18 0,-1-3-18 16,-8 15 16-16,0 0-16 0,6-9 16 0,-4 0-16 15,-2 9 8-15,0 0-8 0,0 0 9 0,0-7-9 16,0 7 2-16,0 0-2 0,-8-5 2 0,-14-10-2 15,22 15 0-15,0 0 0 0,-43-19 0 0,-22 1 0 0,65 18-5 16,0 0 5-16,-72-24-5 0,-6-4 5 0,78 28-10 16,0 0 10-16,-85-29-9 0,-19-6 9 0,104 35-13 15,0 0 13-15,-102-33-13 0,3 1 13 0,99 32-15 16,0 0 15-16,-92-32-14 0,6 12 14 0,86 20-13 0,0 0 13 16,-86-18-13-16,-10 8 13 0,96 10-10 0,0 0 10 15,-91-5-10-15,8 1 10 0,83 4-6 0,0 0 6 16,-81-3-5-16,-4 6 5 0,85-3-3 0,0 0 3 15,-86 7-3-15,1 2 3 0,85-9-2 0,0 0 2 0,-74 9-1 16,5-2 1-16,69-7-2 0,0 0 2 0,-64 8-2 16,3 8 2-16,61-16-2 0,0 0 2 0,-64 21-1 15,1 3 1-15,63-24-7 0,0 0 7 0,-64 24-7 16,6 0 7-16,58-24-9 0,0 0 9 0,-49 28-8 16,-6 1 8-16,55-29-17 0,0 0 17 0,-56 31-16 15,-8 6 16-15,64-37-25 0,0 0 25 0,-65 33-25 16,-1-4 25-16,1 2-327 0</inkml:trace>
  <inkml:trace contextRef="#ctx0" brushRef="#br0" timeOffset="4882.63">13399 3205 247 0,'0'0'0'0,"0"0"0"16,-23 16 0-16,23-16 0 0,0 0 0 0,-18 15 0 16,-5 1 0-16,23-16 0 0,0 0 0 0,-18 14 1 0,8-4-1 15,10-10 2-15,0 0-2 0,-4 9 2 0,4-9-2 16,0 0 2-16,0 0-2 0,18 13 3 0,19 13-3 16,-37-26 3-16,0 0-3 0,53 30 4 0,24 1-4 15,-77-31 25-15,0 0-25 0,92 35 26 0,16 3-26 16,-108-38 47-16,0 0-47 0,127 41 48 0,16-1-48 15,-143-40 76-15,0 0-76 0,153 38 77 0,6-3-77 16,-159-35 68-16,0 0-68 0,155 29 69 0,-3-10-69 0,-152-19 51 16,0 0-51-16,137 12 52 0,-3-7-52 0,-134-5 37 15,0 0-37-15,110 0 37 0,-22-5-37 0,-88 5 28 16,0 0-28-16,63-3 29 0,-18-6-29 0,-45 9 23 0,0 0-23 16,31-7 23-16,-8 2-23 0,-23 5 20 0,0 0-20 15,16-7 20-15,-4-2-20 0,-12 9 25 0,0 0-25 16,9-3 26-16,-9 3-26 0,0 0 25 0,0 0-25 15,9-9 26-15,-9 9-26 0,0 0 23 0,0 0-23 16,0 0 23-16,0 0-23 0,0 0 18 0,0 0-18 0,0 0 19 16,0 0-19-16,0 0 11 0,0 0-11 0,0 0 12 15,0 0-12-15,0 0 6 0,0 0-6 0,0 0 6 16,0-7-6-16,0 7 2 0,0 0-2 0,0 0 3 16,0 0-3-16,0 0 0 0,0 0 0 0,0 0 0 15,0 0 0-15,0 0-1 0,0 0 1 0,0 0 0 16,0 0 0-16,0 0-1 0,0 0 1 0,0 0-1 15,0 0 1-15,0 0-2 0,0 0 2 0,0 0-1 16,0 0 1-16,0 0-2 0,0 0 2 0,0 0-2 0,0 0 2 16,0 0-2-16,0 0 2 0,0 0-1 15,0 0 1-15,0 0-1 0,0 0 1 0,0 0 0 0,0 0 0 16,0 0 0-16,0 0 0 0,0 0 0 0,0 0 0 16,0 0 0-16,0 0 0 0,0 0 0 0,0 0 0 15,0 0 1-15,0 0-1 0,0 0 1 0,0 0-1 16,0 0 1-16,0 0-1 0,0 0 1 0,0 0-1 15,0 0 0-15,0 0 0 0,0 0 1 0,0 0-1 16,0 0 0-16,0 0 0 0,0 0 0 0,0 0 0 0,0 0-3 16,0 0 3-16,0 0-2 0,0 0 2 0,0 0-6 15,0 0 6-15,0 0-5 0,0 0 5 0,0 0-6 16,0 0 6-16,0 0-5 0,0 0 5 0,0 0-2 16,0 0 2-16,0 0-1 0,0 0 1 0,0 0 0 0,0 0 0 15,0 0 0-15,0 0 0 0,0 0 0 0,0 0 0 16,9 4 1-16,-9-4-1 0,0 0 2 0,0 0-2 15,0 0 3-15,0 0-3 0,0 0 3 0,0 0-3 16,-9 0 4-16,9 0-4 0,0 0 3 0,0 0-3 0,0 0 3 16,0 0-3-16,0 0 2 0,0 0-2 0,0 0 3 15,0 0-3-15,0 0 2 0,0 0-2 0,0 0 2 16,0 0-2-16,0 0 2 0,0 0-2 0,0 0 2 16,0 0-2-16,0 0 1 0,0 0-1 0,0 0 2 15,0 0-2-15,0 0 2 0,0 0-2 0,0 0 2 16,0 0-2-16,0 0 4 0,0 0-4 0,0 0 5 15,0 0-5-15,0 0 8 0,0 0-8 0,0 0 9 16,0 0-9-16,0 0 12 0,0 0-12 0,9-5 13 16,-9 5-13-16,0 0 16 0,0 0-16 0,0 0 17 15,3-7-17-15,-3 7 17 0,0 0-17 0,0 0 17 0,0 0-17 16,0 0 15-16,0 0-15 0,0 0 15 0,0-5-15 16,0 5 13-16,0 0-13 0,0 0 14 0,0 0-14 15,0 0 11-15,0 0-11 0,0 0 12 0,6-7-12 16,-6 7 4-16,0 0-4 0,0 0 4 0,0 0-4 15,0 0 0-15,0 0 0 0,0 0 1 0,0 0-1 16,0 0-1-16,0 0 1 0,0 0 0 0,0 0 0 0,0 0-3 16,0 0 3-16,0 0-3 0,0 0 3 0,0 0-9 15,0 0 9-15,0 0-9 0,0 0 9 0,0 0-12 16,0 0 12-16,0 0-12 0,-9 7 12 0,9-7-14 0,0 0 14 16,0 0-14-16,0 0 14 0,0 0-15 0,0 0 15 15,0 0-15-15,-7 1 15 0,7-1-14 0,0 0 14 16,0 0-13-16,0 0 13 0,0 0-12 0,0 0 12 15,0 0-12-15,0 0 12 0,0 0-13 0,0 0 13 16,0 0-13-16,0 0 13 0,0 0-12 0,0 0 12 0,-5 11-11 16,-1-3 11-16,6-8-14 0,0 0 14 0,-9 9-14 15,9-9 14-15,0 0-853 0</inkml:trace>
  <inkml:trace contextRef="#ctx0" brushRef="#br0" timeOffset="7415.75">12878 6358 113 0,'0'0'0'0,"0"0"0"0,46 5 0 0,-46-5 5 0,0 0-5 15,55 9 6-15,21 6-6 0,-76-15 13 0,0 0-13 16,79 21 14-16,4 7-14 0,-83-28 29 0,0 0-29 16,77 24 30-16,-13-5-30 0,-64-19 39 0,0 0-39 15,51 18 40-15,-2-3-40 0,-49-15 26 0,0 0-26 0,39 14 27 16,-7-4-27-16,-32-10 28 0,0 0-28 0,23 4 29 16,-12-2-29-16,-11-2 24 0,0 0-24 0,7 3 24 15,-7-3-24-15,0 0 18 0,0 0-18 0,-7 9 19 16,-9 3-19-16,16-12 13 0,0 0-13 0,-27 15 14 15,-5 1-14-15,32-16 10 0,0 0-10 0,-37 15 10 16,4-2-10-16,33-13 4 0,0 0-4 0,-39 8 4 16,-9-8-4-16,48 0 3 0,0 0-3 0,-63-12 3 15,-20-10-3-15,83 22 1 0,0 0-1 0,-88-33 2 16,7-7-2-16,81 40 1 0,0 0-1 0,-74-38 1 16,-2 2-1-16,76 36 0 0,0 0 0 0,-67-32 1 0,7 8-1 15,60 24 0-15,0 0 0 0,-48-17 1 0,25 8-1 16,23 9 0-16,0 0 0 0,-10-3 1 0,10 3-1 15,0 0 1-15,0 0-1 0,0 0 1 0,0-7-1 16,0 7 4-16,0 0-4 0,14-2 5 0,16 0-5 16,-30 2 8-16,0 0-8 0,46 7 9 0,17 5-9 15,-63-12 16-15,0 0-16 0,69 25 17 0,12 6-17 16,-81-31 22-16,0 0-22 0,90 41 23 0,9 3-23 0,-99-44 24 16,0 0-24-16,90 45 25 0,-27-13-25 0,-63-32 25 15,0 0-25-15,43 25 25 0,-22-10-25 0,-21-15 22 16,0 0-22-16,14 5 23 0,-5-1-23 0,-9-4 20 15,0 0-20-15,0 0 20 0,9 0-20 0,-9 0 14 0,0 0-14 16,0 0 15-16,0 0-15 0,0 0 9 0,0 0-9 16,0 0 10-16,0 0-10 0,0 0 5 0,0 0-5 15,0 0 6-15,0 0-6 0,0 0 0 0,0 0 0 16,0 0 1-16,0 0-1 0,0 0-1 0,0 0 1 0,0 0 0 16,0 0 0-16,0 0-6 0,0 0 6 0,0 0-6 15,0 0 6-15,0 0-10 0,0 0 10 0,0 0-10 16,0 0 10-16,0 0-12 0,0 0 12 0,0 0-11 15,0 0 11-15,0 0-8 0,0 0 8 0,0 0-8 16,0 0 8-16,0 0-4 0,0 0 4 0,0 0-4 16,0 0 4-16,0 0-2 0,0 0 2 0,0 0-1 15,0 0 1-15,0 0-1 0,0 0 1 0,0 0 0 16,-9 3 0-16,9-3 0 0,0 0 0 0,0 0 0 16,0 0 0-16,0 0 0 0,0 0 0 0,0 0 0 15,0 0 0-15,0 0 0 0,0 0 0 0,0 0 0 0,0 0 0 16,0 0 0-16,0 0 0 0,0 0 0 0,0 0 0 15,0 0-1-15,0 0 1 0,0 0 0 0,0 0 0 16,0 0-2-16,0 0 2 0,-9 2-1 0,9-2 1 16,0 0-3-16,0 0 3 0,0 0-3 0,-5 4 3 15,5-4-6-15,0 0 6 0,0 0-5 0,0 0 5 16,0 0-6-16,0 0 6 0,-9 3-5 0,9-3 5 0,0 0-5 16,0 0 5-16,-9 7-4 0,9-7 4 0,0 0-2 15,0 0 2-15,-9 5-2 0,9-5 2 0,0 0-1 16,0 0 1-16,0 0-1 0,-12 5 1 0,12-5 0 15,0 0 0-15,0 0 0 0,0 0 0 0,0 0 0 0,0 0 0 16,-7 7 0-16,7-7 0 0,0 0 0 0,0 0 0 16,0 0 0-16,-7 4 0 0,7-4 0 0,0 0 0 15,0 0 0-15,0 0 0 0,0 0 0 0,0 0 0 16,0 0 0-16,-6 0 0 0,6 0 0 0,0 0 0 0,0 0 0 16,-12 0 0-16,12 0-1 0,0 0 1 0,-9-4 0 15,-1 1 0-15,10 3-2 0,0 0 2 0,-14-4-2 16,-2 3 2-16,16 1-7 0,0 0 7 0,-9-4-6 15,9 4 6-15,0 0-11 0,0 0 11 0,-7-3-11 16,7 3 11-16,0 0-18 0,0 0 18 0,-9-2-18 16,9 2 18-16,0 0-19 0,0 0 19 0,0 0-18 15,-7 0 18-15,7 0-17 0,0 0 17 0,0 0-16 16,0 0 16-16,0 0-8 0,0 0 8 0,0 0-7 16,-7 0 7-16,7 0-2 0,0 0 2 0,0 0-2 15,0 0 2-15,0 0 0 0,0 0 0 0,0 0 0 0,0 0 0 16,0 0 0-16,0 0 0 0,0 0 0 0,0 0 0 15,0 0 0-15,0 0 0 0,0 0 1 0,0 0-1 16,0 0 0-16,0 0 0 0,0 0 0 0,0 0 0 16,0 0 0-16,0 0 0 0,0 0 0 0,0 0 0 15,0 0 0-15,0 0 0 0,0 0 0 0,0 0 0 16,0 0 0-16,0 0 0 0,0 0 0 0,0 0 0 0,0 0-1 16,0 0 1-16,0 0-1 0,0 0 1 0,0 0-5 15,0 0 5-15,0 0-4 0,-7 0 4 0,7 0-13 16,0 0 13-16,0 0-12 0,0 0 12 0,0 0-18 15,0 0 18-15,0 0-18 0,-6 0 18 0,6 0-19 16,0 0 19-16,0 0-18 0,0 0 18 0,0 0-15 0,0 0 15 16,0 0-14-16,0 0 14 0,0 0-11 0,0 0 11 15,0 0-11-15,0 0 11 0,0 0-8 0,0 0 8 16,0 0-8-16,0 0 8 0,0 0-6 0,0 0 6 16,0 0-6-16,0 0 6 0,0 0-5 0,0 0 5 0,0 0-5 15,0 0 5-15,0 0-2 0,0 0 2 0,0 0-2 16,0 0 2-16,0 0-1 0,0 0 1 0,0 0 0 15,0 0 0-15,0 0 0 0,0 0 0 0,0 0 0 16,0 0 0-16,0 0 2 0,0 0-2 0,0 0 2 16,0 0-2-16,0 0 6 0,0 0-6 0,0 0 6 15,0 0-6-15,0 0 10 0,0 0-10 0,0 0 11 16,0 0-11-16,0 0 13 0,0 0-13 0,0 0 13 16,0 0-13-16,0 0 7 0,0 0-7 0,0 0 8 15,0 0-8-15,0 0 5 0,0 0-5 0,0 0 5 0,0 0-5 16,0 0 2-16,0 0-2 0,0 0 3 0,0 0-3 15,0 0 3-15,0 0-3 0,0 0 3 0,0 0-3 16,0 0 2-16,0 0-2 0,0 0 3 0,6-2-3 16,-6 2 4-16,0 0-4 0,0 0 4 0,0 0-4 15,0 0 3-15,0 0-3 0,0 0 4 0,3-5-4 16,-3 5 4-16,0 0-4 0,0 0 4 0,0 0-4 16,0 0 3-16,0 0-3 0,0 0 3 0,9 3-3 15,-4 3-344-15</inkml:trace>
  <inkml:trace contextRef="#ctx0" brushRef="#br0" timeOffset="13965.64">15764 7796 303 0,'0'0'0'0,"0"0"0"0,0 0 0 16,0 0 2-16,0 0-2 0,26 21 3 0,4-5-3 16,-30-16 14-16,0 0-14 0,41 20 14 0,8 8-14 15,-49-28 21-15,0 0-21 0,53 26 22 0,-3 2-22 16,-50-28 33-16,0 0-33 0,49 27 34 0,6 1-34 0,-55-28 24 16,0 0-24-16,58 28 24 0,9-2-24 0,-67-26 21 15,0 0-21-15,69 24 22 0,3 0-22 0,-72-24 17 16,0 0-17-16,67 21 18 0,-11-9-18 0,-56-12 12 15,0 0-12-15,53 7 13 0,0-7-13 0,-53 0 6 0,0 0-6 16,62-7 7-16,9-5-7 0,-71 12 6 0,0 0-6 16,67-16 6-16,-4-1-6 0,-63 17 8 0,0 0-8 15,53-14 8-15,-7 4-8 0,-46 10 8 0,0 0-8 16,42-14 9-16,-3-5-9 0,-39 19 10 0,0 0-10 0,37-23 11 16,-5 6-11-16,-32 17 17 0,0 0-17 15,35-17 18-15,0-2-18 0,-35 19 25 0,0 0-25 0,37-16 25 16,-3 2-25-16,-34 14 26 0,0 0-26 0,32-12 26 15,-2-3-26-15,-30 15 15 0,0 0-15 0,24-19 16 16,-2 1-16-16,-22 18 11 0,0 0-11 0,17-12 11 16,-4 0-11-16,-13 12 8 0,0 0-8 0,8-12 8 15,-1 3-8-15,-7 9 13 0,0 0-13 0,6-12 14 16,-3-3-14-16,-3 15 16 0,0 0-16 0,4-21 17 16,-2 2-17-16,-2 19 17 0,0 0-17 0,-2-26 18 15,-12-12-18-15,14 38 17 0,0 0-17 0,-18-38 18 16,-3 3-18-16,21 35 10 0,0 0-10 0,-25-29 10 0,-1-4-10 15,26 33 6-15,0 0-6 0,-37-37 6 0,-2-2-6 16,39 39 3-16,0 0-3 0,-41-37 4 0,-1 4-4 16,42 33 0-16,0 0 0 0,-41-36 1 0,3-4-1 15,38 40 0-15,0 0 0 0,-36-33 0 0,-1 1 0 16,37 32 0-16,0 0 0 0,-40-28 0 0,-10 4 0 16,50 24-1-16,0 0 1 0,-56-25-1 0,-6 1 1 0,62 24-3 15,0 0 3-15,-60-22-2 0,4 1 2 0,56 21-3 16,0 0 3-16,-51-17-3 0,1 1 3 0,50 16-8 15,0 0 8-15,-51-12-7 0,-2 0 7 0,53 12-7 0,0 0 7 16,-62-7-7-16,-3 5 7 0,65 2-5 0,0 0 5 16,-63 0-5-16,4 9 5 0,59-9-5 0,0 0 5 15,-54 5-5-15,6 2 5 0,48-7-4 0,0 0 4 16,-42 5-4-16,-4 5 4 0,46-10-5 0,0 0 5 16,-42 13-4-16,-1-1 4 0,43-12-3 0,0 0 3 0,-40 15-3 15,-1 6 3-15,41-21-3 0,0 0 3 0,-35 17-2 16,7-1 2-16,28-16-2 0,0 0 2 0,-27 17-1 15,-1 2 1-15,28-19-1 0,0 0 1 0,-30 24-1 16,2-4 1-16,28-20-2 0,0 0 2 0,-23 22-1 16,-2 4 1-16,25-26-2 0,0 0 2 0,-19 26-1 15,5-4 1-15,14-22-1 0,0 0 1 0,-18 25-1 16,-2 8 1-16,20-33 0 0,0 0 0 0,-17 29 0 16,3-1 0-16,14-28 0 0,0 0 0 0,-13 27 0 15,1 6 0-15,12-33 0 0,0 0 0 0,-11 31 1 16,4-10-1-16,7-21 0 0,0 0 0 0,-1 24 1 0,1 2-1 15,0-26 1-15,0 0-1 0,0 35 1 0,8-2-1 16,-8-33 1-16,0 0-1 0,9 36 1 0,5 6-1 16,-14-42 0-16,0 0 0 0,20 46 1 0,4-1-1 15,-24-45 1-15,0 0-1 0,29 42 1 0,1 1-1 16,-30-43 2-16,0 0-2 0,33 42 3 0,8 3-3 16,-41-45 5-16,0 0-5 0,49 46 6 0,9-7-6 15,-58-39 6-15,0 0-6 0,64 36 7 0,-4-2-7 0,-60-34 12 16,0 0-12-16,56 32 12 0,-5-3-12 0,-51-29 13 15,0 0-13-15,52 24 14 0,4-8-14 0,-56-16 17 16,0 0-17-16,58 8 17 0,11-8-17 0,-69 0 17 0,0 0-17 16,71-5 18-16,-1-5-18 0,-70 10 19 0,0 0-19 15,64-9 20-15,-8-3-20 0,-56 12 14 0,0 0-14 16,51-12 15-16,2-5-15 0,-53 17 12 0,0 0-12 16,55-23 13-16,0-4-13 0,-55 27 8 0,0 0-8 15,52-25 8-15,0 3-8 0,-52 22 5 0,0 0-5 0,44-19 5 16,-11 0-5-16,-33 19 3 0,0 0-3 0,34-21 3 15,-1-7-3-15,-33 28 2 0,0 0-2 0,37-27 2 16,2 2-2-16,-39 25 2 0,0 0-2 0,37-22 2 16,-5-1-2-16,-32 23 1 0,0 0-1 0,30-17 2 15,-7-4-2-15,-23 21 2 0,0 0-2 0,23-24 2 16,-4-4-2-16,-19 28 2 0,0 0-2 0,12-36 2 16,-8-4-2-16,-4 40 2 0,0 0-2 0,-14-41 3 15,-13-8-3-15,27 49 2 0,0 0-2 0,-35-43 3 16,0 5-3-16,35 38 1 0,0 0-1 0,-34-38 2 0,4 0-2 15,30 38 0-15,0 0 0 0,-31-45 0 0,-5-2 0 16,36 47-1-16,0 0 1 0,-37-45 0 0,2 0 0 16,35 45-5-16,0 0 5 0,-39-40-4 0,-5 9 4 15,44 31-13-15,0 0 13 0,-55-26-12 0,-1 5 12 16,56 21-20-16,0 0 20 0,-60-15-20 0,-2 6 20 16,62 9-21-16,0 0 21 0,-61-3-20 0,1-4 20 15,60 7-12-15,0 0 12 0,-64-2-12 0,-1 4 12 16,65-2-9-16,0 0 9 0,-58 7-9 0,5 1 9 0,53-8-8 15,0 0 8-15,-43 9-8 0,3 1 8 0,-1 1-758 16</inkml:trace>
  <inkml:trace contextRef="#ctx0" brushRef="#br0" timeOffset="26516.52">17283 4453 348 0,'0'0'0'0,"0"0"0"0,0 0 0 0,0 0 22 15,0 0-22-15,0 0 23 0,0 0-23 0,0 0 50 16,0 0-50-16,0 0 50 0,0 0-50 0,0 0 54 15,0 0-54-15,0 0 55 0,0 0-55 0,0 0 75 16,0 0-75-16,0 0 76 0,0 0-76 0,0 0 36 0,0 0-36 16,17-4 37-16,13-1-37 0,-30 5 32 0,0 0-32 15,37-7 32-15,-1 2-32 0,-36 5 33 0,0 0-33 16,37-3 34-16,-2-6-34 0,-35 9 35 0,0 0-35 16,40-12 35-16,3-4-35 0,-43 16 43 0,0 0-43 0,47-21 44 15,13 1-44-15,-60 20 43 0,0 0-43 0,59-19 43 16,1 3-43-16,-60 16 36 0,0 0-36 0,60-9 36 15,-4 1-36-15,-56 8 28 0,0 0-28 0,58-4 29 16,7-1-29-16,-65 5 26 0,0 0-26 0,71-3 27 16,-4 6-27-16,-67-3 16 0,0 0-16 0,69 5 16 15,-4-5-16-15,-65 0 10 0,0 0-10 0,69 4 10 16,5-1-10-16,-74-3 7 0,0 0-7 0,81 2 7 16,9 5-7-16,-90-7 5 0,0 0-5 0,90 12 6 15,-7 9-6-15,-83-21 3 0,0 0-3 0,85 19 3 16,5 2-3-16,-90-21 2 0,0 0-2 0,89 17 3 0,-7-2-3 15,-82-15 1-15,0 0-1 0,77 16 2 0,-3 1-2 16,-74-17 1-16,0 0-1 0,80 19 1 0,6-1-1 16,-86-18 1-16,0 0-1 0,87 19 1 0,-12-4-1 15,-75-15 0-15,0 0 0 0,73 18 1 0,-3-3-1 16,-70-15 0-16,0 0 0 0,78 12 1 0,5 0-1 16,-83-12 0-16,0 0 0 0,77 12 1 0,-6 4-1 15,-71-16 0-15,0 0 0 0,67 14 1 0,-11-4-1 0,-56-10 0 16,0 0 0-16,57 5 1 0,6-1-1 0,-63-4 0 15,0 0 0-15,64-4 1 0,-2 1-1 0,-62 3 0 16,0 0 0-16,53-5 1 0,-13-4-1 0,-40 9 0 0,0 0 0 16,34-7 1-16,-11-1-1 0,-23 8 1 0,0 0-1 15,19-9 1-15,-1-10-1 0,-18 19 1 0,0 0-1 16,14-17 1-16,-2-2-1 0,-12 19 1 0,0 0-1 16,9-21 2-16,3-12-2 0,-12 33 2 0,0 0-2 15,11-31 2-15,-8 13-2 0,-3 18 2 0,0 0-2 16,0-15 2-16,-3-9-2 0,3 24 2 0,0 0-2 0,-7-25 2 15,-4 1-2-15,11 24 1 0,0 0-1 0,-12-24 2 16,-1 3-2-16,13 21 0 0,0 0 0 0,-12-19 1 16,3 10-1-16,9 9 0 0,0 0 0 0,-17-12 0 15,-10-3 0-15,27 15-2 0,0 0 2 0,-32-21-1 16,-1-3 1-16,33 24-3 0,0 0 3 0,-39-24-3 16,-5 3 3-16,44 21-4 0,0 0 4 0,-42-19-3 15,3 3 3-15,39 16-4 0,0 0 4 0,-39-14-3 16,-2-1 3-16,41 15-4 0,0 0 4 0,-38-21-4 15,-1-7 4-15,39 28-4 0,0 0 4 0,-41-27-3 0,-3-10 3 16,44 37-5-16,0 0 5 0,-53-36-5 0,-5-6 5 16,58 42-6-16,0 0 6 0,-56-43-5 0,1-2 5 15,55 45-6-15,0 0 6 0,-51-36-6 0,1-4 6 16,50 40-5-16,0 0 5 0,-47-40-4 0,1-1 4 16,46 41-3-16,0 0 3 0,-44-40-2 0,-4 7 2 15,48 33-3-15,0 0 3 0,-46-29-3 0,2 10 3 0,44 19-3 16,0 0 3-16,-42-18-2 0,1 4 2 0,41 14-3 15,0 0 3-15,-42-10-3 0,1 3 3 0,41 7-3 16,0 0 3-16,-38-9-3 0,1 1 3 0,37 8-4 0,0 0 4 16,-41-4-3-16,-3 6 3 0,44-2-2 0,0 0 2 15,-51 7-2-15,-6 2 2 0,57-9-2 0,0 0 2 16,-60 12-1-16,0 0 1 0,60-12-1 0,0 0 1 16,-53 15-1-16,8 1 1 0,45-16-2 0,0 0 2 15,-44 17-1-15,3-1 1 0,41-16-2 0,0 0 2 0,-37 15-2 16,-2-2 2-16,39-13-4 0,0 0 4 0,-33 12-3 15,-8-4 3-15,41-8-5 0,0 0 5 0,-46 9-4 16,-1 3 4-16,47-12-6 0,0 0 6 0,-48 7-5 16,4-2 5-16,44-5-5 0,0 0 5 0,-41 7-5 15,-8-2 5-15,49-5-5 0,0 0 5 0,-53 4-5 16,-7 1 5-16,60-5-5 0,0 0 5 0,-62 7-4 16,2-4 4-16,60-3-4 0,0 0 4 0,-54 6-4 15,4-6 4-15,50 0-3 0,0 0 3 0,-44 3-2 16,4 0 2-16,40-3-2 0,0 0 2 0,-41 6-1 15,-1-3 1-15,42-3 0 0,0 0 0 0,-53 4 0 0,-4-3 0 16,57-1 0-16,0 0 0 0,-53 7 0 0,0 2 0 16,53-9 0-16,0 0 0 0,-42 7 0 0,2 1 0 15,40-8 0-15,0 0 0 0,-32 9 0 0,2 7 0 16,30-16 0-16,0 0 0 0,-20 15 0 0,3-6 0 16,17-9 0-16,0 0 0 0,-18 16 0 0,4 1 0 15,14-17-1-15,0 0 1 0,-18 21 0 0,4 3 0 16,14-24 0-16,0 0 0 0,-14 31 0 0,5-2 0 0,9-29 0 15,0 0 0-15,-3 35 0 0,6-2 0 0,-3-33 0 16,0 0 0-16,9 33 0 0,7 3 0 0,-16-36 0 16,0 0 0-16,21 36 0 0,0 1 0 0,-21-37 1 0,0 0-1 15,25 40 1-15,1 1-1 0,-26-41 4 0,0 0-4 16,30 47 4-16,8-2-4 0,-38-45 13 0,0 0-13 16,42 45 14-16,11 3-14 0,-53-48 18 0,0 0-18 15,60 49 19-15,10-9-19 0,-70-40 21 0,0 0-21 16,67 39 22-16,-5 3-22 0,-62-42 21 0,0 0-21 0,65 40 21 15,4-4-21-15,-69-36 19 0,0 0-19 0,78 36 20 16,3-6-20-16,-81-30 16 0,0 0-16 0,81 27 16 16,-9-8-16-16,-72-19 12 0,0 0-12 0,74 18 12 15,9-3-12-15,-83-15 9 0,0 0-9 0,85 12 9 16,-2-6-9-16,-83-6 5 0,0 0-5 0,79 7 6 16,-8-4-6-16,-71-3 4 0,0 0-4 0,79 5 5 15,11-8-5-15,-90 3 4 0,0 0-4 0,92-5 5 16,-7-4-5-16,-85 9 6 0,0 0-6 0,77-7 6 15,6-2-6-15,-83 9 5 0,0 0-5 0,88-8 6 16,6 1-6-16,-94 7 6 0,0 0-6 0,91-9 6 0,-16 0-6 16,-75 9 6-16,0 0-6 0,72-10 6 0,7 1-6 15,-79 9 6-15,0 0-6 0,76-12 7 0,-5 4-7 16,-71 8 4-16,0 0-4 0,60-12 5 0,-9 3-5 16,-51 9 4-16,0 0-4 0,40-10 5 0,-8-4-5 15,-32 14 4-15,0 0-4 0,34-19 4 0,3-6-4 16,-37 25 4-16,0 0-4 0,37-24 5 0,1-3-5 15,-38 27 5-15,0 0-5 0,38-26 5 0,-3-2-5 0,-35 28 5 16,0 0-5-16,28-21 6 0,-9 2-6 0,-19 19 5 16,0 0-5-16,18-16 5 0,-6 3-5 0,-12 13 1 15,0 0-1-15,15-19 2 0,-1-6-2 0,-14 25 0 0,0 0 0 16,7-20 1-16,-4 8-1 0,-3 12 0 0,0 0 0 16,0-16 0-16,0-5 0 0,0 21-1 0,0 0 1 15,-7-31 0-15,-18-2 0 0,25 33-1 0,0 0 1 16,-37-36-1-16,-7-1 1 0,44 37-6 0,0 0 6 15,-51-39-5-15,-5-6 5 0,56 45-10 0,0 0 10 0,-57-54-10 16,-1 2 10-16,58 52-11 0,0 0 11 0,-60-55-11 16,-3 5 11-16,63 50-13 0,0 0 13 0,-62-44-12 15,-2 11 12-15,64 33-12 0,0 0 12 0,-54-27-12 16,10 6 12-16,44 21-10 0,0 0 10 0,-37-12-9 16,-2 0 9-16,39 12-8 0,0 0 8 0,-37 0-7 15,-7 12 7-15,44-12-6 0,0 0 6 0,-52 12-5 16,-11 5 5-16,63-17-5 0,0 0 5 0,-67 19-4 15,-2 5 4-15,69-24-3 0,0 0 3 0,-74 28-3 16,-4 9 3-16,78-37-5 0,0 0 5 0,-82 45-5 0,-23 12 5 16,105-57-9-16,0 0 9 0,-105 67-8 0,2 11 8 15,103-78-23-15,0 0 23 0,-107 88-22 0,-11 13 22 16,-2 1-1064-16</inkml:trace>
  <inkml:trace contextRef="#ctx1" brushRef="#br0">3528 7567 0</inkml:trace>
  <inkml:trace contextRef="#ctx1" brushRef="#br0" timeOffset="594.66">3528 7567 0</inkml:trace>
</inkml:ink>
</file>

<file path=ppt/ink/ink2.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3:58:12.345"/>
    </inkml:context>
    <inkml:brush xml:id="br0">
      <inkml:brushProperty name="width" value="0.05292" units="cm"/>
      <inkml:brushProperty name="height" value="0.05292" units="cm"/>
      <inkml:brushProperty name="color" value="#FF0000"/>
    </inkml:brush>
  </inkml:definitions>
  <inkml:trace contextRef="#ctx0" brushRef="#br0">829 9819 1052 0,'7'-2'0'0,"-7"2"55"0,0 0-55 0,46-5 55 0,0 2-55 15,-46 3 47-15,0 0-47 0,49 8 48 0,-5 15-48 16,-44-23 30-16,0 0-30 0,41 33 30 0,-9 7-30 16,-32-40 23-16,0 0-23 0,28 52 24 0,-2 13-24 15,-26-65 18-15,0 0-18 0,18 76 18 0,-4 6-18 16,-14-82 15-16,0 0-15 0,14 81 15 0,7 7-15 16,-21-88 12-16,0 0-12 0,27 89 13 0,-3-5-13 15,-24-84 21-15,0 0-21 0,30 75 21 0,11-13-21 0,-41-62 25 16,0 0-25-16,51 50 26 0,16-13-26 0,-67-37 26 15,0 0-26-15,78 15 26 0,24-13-26 0,-102-2 23 16,0 0-23-16,109-14 24 0,18-19-24 0,-127 33 28 0,0 0-28 16,126-40 29-16,-5-3-29 0,-121 43 27 0,0 0-27 15,122-45 27-15,5-8-27 0,-127 53 24 0,0 0-24 16,131-52 24-16,-13 0-24 0,-118 52 21 0,0 0-21 16,116-45 22-16,-6 10-22 0,-110 35 26 0,0 0-26 15,95-29 26-15,-19 8-26 0,-76 21 28 0,0 0-28 0,54-21 29 16,-13 6-29-16,-41 15 27 0,0 0-27 0,28-11 28 15,-10 6-28-15,-18 5 21 0,0 0-21 0,12 0 22 16,-7 3-22-16,-5-3 17 0,0 0-17 0,0 0 18 16,9 7-18-16,-9-7 12 0,0 0-12 0,4 11 13 15,1 3-13-15,-5-14 6 0,0 0-6 0,0 17 7 16,0-3-7-16,0-14 3 0,0 0-3 0,-5 14 3 16,1-4-3-16,4-10 0 0,0 0 0 0,-5 10 0 15,5-10 0-15,0 0-1542 0</inkml:trace>
</inkml:ink>
</file>

<file path=ppt/ink/ink3.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3:58:56.063"/>
    </inkml:context>
    <inkml:brush xml:id="br0">
      <inkml:brushProperty name="width" value="0.05292" units="cm"/>
      <inkml:brushProperty name="height" value="0.05292" units="cm"/>
      <inkml:brushProperty name="color" value="#FF0000"/>
    </inkml:brush>
  </inkml:definitions>
  <inkml:trace contextRef="#ctx0" brushRef="#br0">17842 813 711 0,'0'0'0'0,"0"0"-21"0,0 0 21 0,0 0-20 16,0 0 20-16,0 0-443 0</inkml:trace>
  <inkml:trace contextRef="#ctx0" brushRef="#br0" timeOffset="1929.12">17619 1156 255 0,'-8'28'0'16,"8"-28"26"-16,0 0-26 0,-18 69 26 0,0 9-26 15,18-78 48-15,0 0-48 0,-12 83 48 0,10 2-48 0,2-85 44 16,0 0-44-16,0 86 45 0,9 8-45 0,-9-94 47 16,0 0-47-16,11 100 47 0,10-3-47 0,-21-97 47 15,0 0-47-15,23 104 47 0,9 5-47 0,-32-109 40 0,0 0-40 16,30 114 41-16,1 2-41 0,-31-116 34 0,0 0-34 15,32 118 35-15,0 8-35 0,-32-126 30 0,0 0-30 16,30 133 30-16,-6 4-30 0,-24-137 27 0,0 0-27 16,23 133 28-16,0 0-28 0,-23-133 25 0,0 0-25 15,21 137 26-15,-5 0-26 0,-16-137 22 0,0 0-22 0,13 142 23 16,-1 0-23-16,-12-142 16 0,0 0-16 0,11 136 17 16,-3 3-17-16,-8-139 12 0,0 0-12 0,4 140 12 15,1 2-12-15,-5-142 7 0,0 0-7 0,0 137 7 16,0-8-7-16,0-129 4 0,0 0-4 0,-3 122 5 15,-6-1-5-15,9-121 1 0,0 0-1 0,-5 112 2 16,-1 6-2-16,6-118 1 0,0 0-1 0,-7 114 1 16,6 2-1-16,1-116 1 0,0 0-1 0,1 111 1 15,8 5-1-15,-9-116 3 0,0 0-3 0,12 109 4 16,-3-5-4-16,-9-104 8 0,0 0-8 0,9 105 9 16,5 1-9-16,-14-106 13 0,0 0-13 0,13 105 13 0,2-4-13 15,-15-101 17-15,0 0-17 0,16 100 18 0,-2-7-18 16,-14-93 20-16,0 0-20 0,11 97 20 0,3 4-20 15,-14-101 19-15,0 0-19 0,16 98 20 0,0 3-20 16,-16-101 16-16,0 0-16 0,16 93 17 0,-4 4-17 16,-12-97 12-16,0 0-12 0,14 101 12 0,0-5-12 15,-14-96 11-15,0 0-11 0,16 103 11 0,4 0-11 0,-20-103 9 16,0 0-9-16,19 102 10 0,-1-6-10 0,-18-96 11 16,0 0-11-16,14 97 11 0,5 8-11 0,-19-105 13 15,0 0-13-15,20 100 14 0,-5-3-14 0,-15-97 16 16,0 0-16-16,15 94 17 0,-1-8-17 0,-14-86 17 0,0 0-17 15,16 90 17-15,-6 0-17 0,-10-90 11 0,0 0-11 16,12 90 12-16,-3-1-12 0,-9-89 14 0,0 0-14 16,6 84 14-16,6 13-14 0,-12-97 12 0,0 0-12 15,14 94 13-15,0-3-13 0,-14-91 14 0,0 0-14 0,14 87 15 16,0 1-15-16,-14-88 15 0,0 0-15 0,16 89 16 16,-5 1-16-16,-11-90 14 0,0 0-14 0,7 84 14 15,-2-1-14-15,-5-83 11 0,0 0-11 0,0 85 11 16,4-3-11-16,-4-82 7 0,0 0-7 0,5 84 7 15,0 1-7-15,-5-85 5 0,0 0-5 0,7 78 6 16,4 5-6-16,-11-83 4 0,0 0-4 0,9 85 4 16,1 1-4-16,-10-86 3 0,0 0-3 0,13 85 4 15,-5-3-4-15,-8-82 3 0,0 0-3 0,11 77 4 16,-2 3-4-16,-9-80 4 0,0 0-4 0,7 83 4 16,0-2-4-16,-7-81 6 0,0 0-6 0,9 85 6 0,3-2-6 15,-12-83 7-15,0 0-7 0,14 85 7 0,0 10-7 16,-14-95 8-16,0 0-8 0,16 95 9 0,2-8-9 15,-18-87 9-15,0 0-9 0,19 88 9 0,1 0-9 16,-20-88 10-16,0 0-10 0,17 87 11 0,-3 5-11 16,-14-92 11-16,0 0-11 0,11 86 12 0,-2-1-12 15,-9-85 11-15,0 0-11 0,7 88 11 0,-2 4-11 16,-5-92 12-16,0 0-12 0,4 92 13 0,-1-6-13 0,-3-86 13 16,0 0-13-16,0 83 14 0,4 2-14 0,-4-85 12 15,0 0-12-15,5 90 12 0,-5 4-12 0,0-94 11 16,0 0-11-16,2 96 12 0,5-2-12 0,-7-94 14 0,0 0-14 15,3 97 14-15,3 3-14 0,-6-100 13 0,0 0-13 16,5 97 13-16,0-3-13 0,-5-94 11 0,0 0-11 16,4 93 12-16,-1 6-12 0,-3-99 11 0,0 0-11 15,2 95 11-15,-4-7-11 0,2-88 8 0,0 0-8 16,-1 88 9-16,1-3-9 0,0-85 8 0,0 0-8 0,0 87 8 16,-2 1-8-16,2-88 8 0,0 0-8 0,-5 85 8 15,5-2-8-15,0-83 9 0,0 0-9 0,5 85 10 16,-2 5-10-16,-3-90 9 0,0 0-9 0,6 91 9 15,-6-1-9-15,0-90 9 0,0 0-9 0,0 85 9 16,0-5-9-16,0-80 7 0,0 0-7 0,0 83 8 16,0 7-8-16,0-90 7 0,0 0-7 0,-6 88 8 15,3-8-8-15,3-80 6 0,0 0-6 0,-9 72 6 16,4-6-6-16,5-66 4 0,0 0-4 0,-6 66 4 16,-1 0-4-16,7-66 2 0,0 0-2 0,-8 60 3 15,2-1-3-15,6-59 2 0,0 0-2 0,-7 55 3 0,-3 1-3 16,10-56 2-16,0 0-2 0,-11 59 2 0,2 6-2 15,9-65 1-15,0 0-1 0,-9 70 2 0,-5 1-2 16,14-71 1-16,0 0-1 0,-12 70 1 0,0-4-1 16,12-66 1-16,0 0-1 0,-9 63 2 0,2-6-2 15,7-57 1-15,0 0-1 0,-9 60 2 0,-3 4-2 16,12-64 1-16,0 0-1 0,-18 59 1 0,6-10-1 16,12-49 0-16,0 0 0 0,-15 41 1 0,0 4-1 0,15-45 0 15,0 0 0-15,-16 49 1 0,5 2-1 0,11-51 0 16,0 0 0-16,-9 58 0 0,9 7 0 0,0-65 0 15,0 0 0-15,0 64 1 0,4-7-1 0,-4-57 0 0,0 0 0 16,5 54 1-16,-3-4-1 0,-2-50 0 0,0 0 0 16,2 54 1-16,-4 8-1 0,2-62 1 0,0 0-1 15,-2 64 2-15,-3 2-2 0,5-66 1 0,0 0-1 16,-2 54 2-16,0-25-2 0,2-29 1 0,0 0-1 16,-3 28 2-16,-6 13-2 0,9-41 1 0,0 0-1 0,-5 38 2 15,1-17-2-15,4-21 2 0,0 0-2 0,-2 26 2 16,-3 14-2-16,5-40 1 0,0 0-1 0,-7 36 2 15,2-10-2-15,5-26 1 0,0 0-1 0,0 28 1 16,0 10-1-16,0-38 1 0,0 0-1 0,0 38 1 16,-4 0-1-16,4-38 0 0,0 0 0 0,-3 36 1 15,1-3-1-15,2-33 0 0,0 0 0 0,0 38 1 16,0 7-1-16,0-45 0 0,0 0 0 0,0 47 1 16,0-9-1-16,0-38 0 0,0 0 0 0,0 42 0 15,3 11 0-15,-3-53 0 0,0 0 0 0,6 56 0 0,-3-9 0 16,-3-47 0-16,0 0 0 0,2 36 0 0,2-7 0 15,-4-29 0-15,0 0 0 0,0 28 0 0,0 3 0 16,0-31 0-16,0 0 0 0,-4 31 0 0,4-1 0 16,0-30-1-16,0 0 1 0,0 31 0 0,-2 3 0 15,2-34-1-15,0 0 1 0,-3 33-1 0,3-3 1 16,0-30-2-16,0 0 2 0,0 31-2 0,0 5 2 16,0-36-2-16,0 0 2 0,0 35-2 0,-4-6 2 0,4-29-2 15,0 0 2-15,-2 26-2 0,2-3 2 0,0-23-3 16,0 0 3-16,2 22-2 0,-4 9 2 0,2-31-3 15,0 0 3-15,-3 38-2 0,3 7 2 0,0-45-2 0,0 0 2 16,0 47-2-16,0-7 2 0,0-40-2 0,0 0 2 16,0 40-2-16,0 12 2 0,0-52-2 0,0 0 2 15,0 53-1-15,0-4 1 0,0-49-2 0,0 0 2 16,0 38-1-16,0-10 1 0,0-28-2 0,0 0 2 16,2 25-1-16,-1 14 1 0,-1-39-1 0,0 0 1 0,2 43-1 15,2 9 1-15,-4-52-1 0,0 0 1 0,1 50-1 16,3-12 1-16,-4-38-1 0,0 0 1 0,4 26-1 15,-3-7 1-15,-1-19-1 0,0 0 1 0,2 14 0 16,3-2 0-16,-5-12 0 0,0 0 0 0,14 16 0 16,11 6 0-16,5 1 0 15,2-4 0-15,7 0 0 16,7 0 0-16,-6 1 0 16,-5 3 0-16,-1 1 0 15,1 11 0-15,-3-2 0 16,-7-7 0-16,49 1 0 15</inkml:trace>
  <inkml:trace contextRef="#ctx0" brushRef="#br0" timeOffset="3513.15">19038 19048 1811 0,'-117'-131'1'0,"41"37"1"15,13 15 3-15,5 9 1 16,7 6 4-16,1 7 1 16,6 5-7-16,3 4 1 15,8-2-5-15,15 24 1 0,8 14-1 0,-6-21 2 16,-2-9-2-16,9 22 0 0,4 9 0 0,-5-17 0 15,-1-6 0-15,6 18 0 0,3 8 0 0,-5-17 0 16,2-4 0-16,3 13-1 0,2 9 1 0,-4-12 0 16,-1-5 0-16,3 12-1 0,0 5 1 0,-3-10-1 15,-4-7 1-15,2 12-2 0,6 5 2 0,-8-14-2 16,-4-10 2-16,6 13-3 0,4 10 3 0,-6-20-3 16,-9-12 3-16,9 19-3 0,6 11 3 0,-8-23-3 15,-5-12 3-15,9 24-2 0,4 11 2 0,-2-26-2 16,-4-13 2-16,2 25-2 0,5 12 2 0,-5-30-2 0,0-16 2 15,2 30-2-15,3 12 2 0,-5-32-1 0,-4-16 1 16,6 31-1-16,3 17 1 0,-7-32-1 0,-5-20 1 16,11 34-1-16,-3 16 1 0,-2-33 0 0,-1-20 0 15,3 36-1-15,3 18 1 0,-2-35 0 0,1-11 0 16,1 32 0-16,1 16 0 0,2-29 0 0,0-21 0 16,0 32 0-16,0 17 0 0,0-34 0 0,0-16 0 15,0 35 0-15,0 14 0 0,-2-30 0 0,0-13 0 0,2 30 0 16,0 15 0-16,-1-30 0 0,-3-18 0 0,0 30 0 15,3 18 0-15,-3-35 1 0,-5-14-1 0,6 32 0 16,1 17 0-16,-1-32 1 0,-6-15-1 0,5 31 0 16,2 15 0-16,-1-31 1 0,-1-15-1 0,3 31 1 0,1 15-1 15,0-30 1-15,-4-15-1 0,2 32 1 0,2 17-1 16,-1-33 1-16,-1-14-1 0,-2 29 1 0,2 16-1 16,-1-31 1-16,-2-17-1 0,5 31 1 0,-4 15-1 15,2-32 1-15,-1-14-1 0,3 31 1 0,0 15-1 0,-4-27 1 16,4-20-1-16,0 32 1 0,0 16-1 0,4-36 1 15,-2-18-1-15,-1 36 2 0,1 16-2 0,2-35 2 16,-4-14-2-16,0 34 1 0,0 16-1 0,0-33 2 16,0-21-2-16,1 33 1 0,-1 20-1 0,2-39 2 15,-2-13-2-15,0 33 2 0,0 19-2 0,-2-37 2 16,2-19-2-16,0 37 2 0,0 22-2 0,2-43 3 16,0-17-3-16,-2 36 2 0,0 18-2 0,0-31 3 15,0-20-3-15,0 36 2 0,0 18-2 0,0-39 3 16,0-18-3-16,0 36 2 0,0 19-2 0,-2-42 2 15,2-17-2-15,0 42 1 0,0 17-1 0,2-36 2 0,3-18-2 16,-1 33 1-16,-2 21-1 0,5-35 1 0,3-20-1 16,-3 38 1-16,-7 17-1 0,9-35 1 0,5-17-1 15,-10 35 0-15,1 18 0 0,2-37 1 0,9-19-1 16,-11 37 0-16,-1 18 0 0,5-36 1 0,6-14-1 16,-6 34 0-16,-5 18 0 0,10-33 1 0,4-23-1 15,-10 36 0-15,-2 18 0 0,8-34 1 0,7-20-1 16,-11 37 0-16,-2 18 0 0,6-35 1 0,5-22-1 0,-8 36 0 15,-6 21 0-15,9-44 1 0,4-23-1 0,-9 42 0 16,-4 24 0-16,9-47 1 0,7-20-1 0,-12 44 0 16,-4 20 0-16,9-41 1 0,4-22-1 0,-9 40 0 0,-4 25 0 15,9-46 1-15,4-21-1 0,-9 42 0 0,-4 21 0 16,11-45 0-16,3-18 0 0,-6 42 0 0,-10 25 0 16,13-48 0-16,2-22 0 0,-10 45 0 0,-2 21 0 15,6-49 0-15,-1-24 0 0,-4 45 0 0,-4 27 0 16,4-55 0-16,0-27 0 0,-1 53 0 0,-6 26 0 0,1-50 0 15,3-24 0-15,-1 52 0 0,-3 24 0 0,0-47 0 16,4-23 0-16,-2 47 0 0,-2 25 0 0,1-52 0 16,-1-25 0-16,0 51 0 0,0 24 0 0,0-48 0 15,-3-30 0-15,1 52 0 0,0 26 0 0,-1-54 0 16,-1-30 0-16,3 54 0 0,-3 29 0 0,1-55 0 16,1-23 0-16,-2 53 0 0,4 24 0 0,0-50 0 15,4-31 0-15,-4 56 0 0,0 25 0 0,3-53 1 16,3-30-1-16,-6 57 2 0,1 27-2 0,1-55 2 15,3-27-2-15,-5 55 2 0,2 27-2 0,2-58 2 16,1-34-2-16,-1 60 3 0,-3 31-3 0,3-69 3 0,1-27-3 16,-3 58 2-16,0 35-2 0,1-59 2 0,-1-30-2 15,0 60 2-15,-2 30-2 0,5-58 2 0,-3-37-2 16,0 65 0-16,-2 30 0 0,1-66 1 0,3-34-1 16,-2 62 0-16,-2 35 0 0,3-64 0 0,-3-29 0 15,0 62 0-15,0 31 0 0,-5-59 0 0,-4-32 0 16,5 62 0-16,3 34 0 0,-8-69 0 0,-3-33 0 0,6 68 0 15,3 29 0-15,-8-66 0 0,-5-36 0 0,7 70 0 16,4 28 0-16,-9-63 0 0,-12-30 0 0,13 64 0 16,8 35 0-16,-13-66 0 0,-5-27 0 0,13 63 0 15,3 32 0-15,-7-63 0 0,-1-22 0 0,10 53 0 0,0 33 0 16,-4-56 0-16,0-29 0 0,6 60 0 0,-1 25 0 16,1-53 1-16,1-28-1 0,0 53 0 0,2 30 0 15,-2-57 1-15,1-28-1 0,-3 56 1 0,2 29-1 0,1-59 1 16,1-24-1-16,0 54 1 0,0 27-1 0,1-53 1 15,5-32-1-15,-5 60 2 0,1 25-2 0,5-53 2 16,6-23-2-16,-10 54 1 0,2 25-1 0,6-54 2 16,10-23-2-16,-12 50 1 0,-4 28-1 0,15-56 2 15,6-19-2-15,-12 47 1 0,-7 25-1 0,18-46 2 16,14-24-2-16,-22 47 2 0,-6 26-2 0,21-52 2 16,10-28-2-16,-21 50 2 0,-10 30-2 0,21-56 3 15,13-13-3-15,-25 44 2 0,-8 25-2 0,22-40 3 16,17-14-3-16,-26 38 4 0,-13 23-4 0,25-38 4 15,12-9-4-15,-27 31 4 0,-10 17-4 0,18-25 4 16,2-16-4-16,-15 29 4 0,-8 16-4 0,7-25 5 0,2-8-5 16,-10 26 3-16,-4 7-3 0,1-15 3 0,-5-11-1 15,-7-6 1-15,-11-9-1 16,-183-162-2-16</inkml:trace>
  <inkml:trace contextRef="#ctx0" brushRef="#br0" timeOffset="11177.79">19710 2392 203 0,'0'0'0'0,"0"0"0"15,37-19 0-15,-37 19 0 0,0 0 0 0,24-18 0 16,-1 3 0-16,-23 15 2 0,0 0-2 0,25-16 2 16,2 1-2-16,-27 15 23 0,0 0-23 0,26-18 23 0,-5 6-23 15,-21 12 50-15,0 0-50 0,25-15 50 0,7-3-50 16,-32 18 38-16,0 0-38 0,31-22 38 0,1 4-38 16,-32 18 40-16,0 0-40 0,32-15 41 0,5-1-41 15,-37 16 46-15,0 0-46 0,37-12 46 0,2 4-46 16,-39 8 43-16,0 0-43 0,35-6 43 0,6 6-43 15,-41 0 67-15,0 0-67 0,42 0 68 0,7 6-68 16,-49-6 66-16,0 0-66 0,51 12 67 0,1 0-67 0,-52-12 54 16,0 0-54-16,54 19 55 0,4-2-55 0,-58-17 42 15,0 0-42-15,62 19 42 0,2 2-42 0,-64-21 37 16,0 0-37-16,70 21 37 0,10-6-37 0,-80-15 26 16,0 0-26-16,86 21 26 0,1 0-26 0,-87-21 24 0,0 0-24 15,81 31 25-15,7 5-25 0,-88-36 21 0,0 0-21 16,97 37 22-16,0-1-22 0,-97-36 19 0,0 0-19 15,106 36 20-15,0 4-20 0,-106-40 12 0,0 0-12 16,111 36 13-16,2 1-13 0,-113-37 18 0,0 0-18 16,107 36 18-16,-6-3-18 0,-101-33 18 0,0 0-18 0,95 28 18 15,4-8-18-15,-99-20 17 0,0 0-17 0,90 18 18 16,-11 1-18-16,-79-19 15 0,0 0-15 0,78 17 16 16,-1-1-16-16,-77-16 13 0,0 0-13 0,81 15 14 15,2 3-14-15,-83-18 11 0,0 0-11 0,81 22 12 16,-5 7-12-16,-76-29 14 0,0 0-14 0,73 25 14 15,4-1-14-15,-77-24 15 0,0 0-15 0,81 19 15 16,2-2-15-16,-83-17 11 0,0 0-11 0,76 16 12 16,-9-1-12-16,-67-15 12 0,0 0-12 0,55 13 13 15,-15-12-13-15,-40-1 5 0,0 0-5 0,30 0 6 0,-7 0-6 16,-23 0 3-16,0 0-3 0,13 4 4 0,-6-4-4 16,-7 0 1-16,0 0-1 0,0 0 2 0,0 0-2 15,0 0 0-15,0 0 0 0,-2-12 1 0,-16-9-1 16,18 21 0-16,0 0 0 0,-31-24 0 0,-26-4 0 15,57 28 0-15,0 0 0 0,-74-29 0 0,-28-8 0 16,102 37-3-16,0 0 3 0,-113-40-2 0,-11 4 2 16,124 36-7-16,0 0 7 0,-132-36-6 0,-9 3 6 0,141 33-10 15,0 0 10-15,-145-31-9 0,-13-2 9 0,158 33-14 16,0 0 14-16,-161-40-14 0,11-2 14 0,150 42-12 16,0 0 12-16,-152-43-11 0,-5-2 11 0,157 45-13 0,0 0 13 15,-158-43-12-15,1 7 12 0,157 36-12 0,0 0 12 16,-148-33-11-16,6 3 11 0,142 30-12 0,0 0 12 15,-130-27-12-15,8 11 12 0,122 16-10 0,0 0 10 16,-107-16-10-16,13 8 10 0,94 8-9 0,0 0 9 16,-88-9-9-16,14 6 9 0,74 3-9 0,0 0 9 0,-57-4-8 15,19 4 8-15,38 0-10 0,0 0 10 0,-25 0-10 16,11 0 10-16,14 0-9 0,0 0 9 0,0 0-8 16,-5 0 8-16,5 0-6 0,0 0 6 0,12 7-5 15,27 5 5-15,-39-12-4 0,0 0 4 0,61 18-3 16,22 6 3-16,-83-24-3 0,0 0 3 0,108 24-2 15,21-5 2-15,-129-19-2 0,0 0 2 0,144 21-1 16,12 10 1-16,-156-31-1 0,0 0 1 0,171 36-1 16,9 2 1-16,-180-38-1 0,0 0 1 0,183 40-1 15,-3 3 1-15,-180-43-2 0,0 0 2 0,176 45-2 0,-5 9 2 16,-171-54-2-16,0 0 2 0,157 55-2 0,-33-6 2 16,-124-49-2-16,0 0 2 0,113 48-2 0,-16 4 2 15,-97-52-3-15,0 0 3 0,83 49-2 0,-15-8 2 16,-1-1-1026-16</inkml:trace>
  <inkml:trace contextRef="#ctx0" brushRef="#br0" timeOffset="15561.95">19916 12993 135 0,'0'0'0'0,"0"0"0"0,57-2 0 15,-57 2 4-15,0 0-4 0,51-3 4 0,5 1-4 16,-56 2 17-16,0 0-17 0,55 0 17 0,-6 4-17 15,-49-4 33-15,0 0-33 0,55 5 34 0,1 2-34 16,-56-7 18-16,0 0-18 0,59 8 19 0,-8 1-19 0,-51-9 12 16,0 0-12-16,44 12 12 0,-12 5-12 0,-32-17 6 15,0 0-6-15,24 16 6 0,-6-2-6 0,-18-14 4 16,0 0-4-16,16 19 4 0,-2 12-4 0,-14-31 3 0,0 0-3 16,12 35 4-16,-3-4-4 0,-9-31 7 0,0 0-7 15,5 34 8-15,-1 8-8 0,-4-42 8 0,0 0-8 16,2 38 9-16,-1-9-9 0,1 1-213 0</inkml:trace>
  <inkml:trace contextRef="#ctx0" brushRef="#br0" timeOffset="15945.92">20105 13109 113 0,'0'0'0'0,"3"9"0"0,1 10 0 16,-4-19 2-16,0 0-2 0,10 24 2 0,8-3-2 0,-18-21 3 16,0 0-3-16,27 27 4 0,8 1-4 0,-35-28 5 15,0 0-5-15,44 29 6 0,16-1-6 0,-60-28 7 16,0 0-7-16,65 21 8 0,4 1-8 0,-69-22 14 0,0 0-14 16,65 25 15-16,-10-1-15 0,-55-24 18 0,0 0-18 15,58 24 18-15,6 0-18 0,-64-24 21 0,0 0-21 16,68 30 21-16,8-1-21 0,-76-29 22 0,0 0-22 15,67 31 23-15,-10-6-23 0,-1-5-167 0</inkml:trace>
  <inkml:trace contextRef="#ctx0" brushRef="#br0" timeOffset="42997.75">20041 17190 236 0,'0'0'0'0,"0"0"0"0,27 0 0 16,-27 0 7-16,0 0-7 0,28 3 8 0,11 4-8 15,-39-7 20-15,0 0-20 0,49 10 21 0,16 1-21 16,-65-11 22-16,0 0-22 0,76 14 22 0,2-1-22 16,-78-13 14-16,0 0-14 0,74 16 15 0,-9 3-15 15,-65-19 12-15,0 0-12 0,69 19 13 0,5-2-13 0,-74-17 14 16,0 0-14-16,78 11 14 0,3-6-14 0,-81-5 16 15,0 0-16-15,74 2 17 0,-11-4-17 0,-63 2 14 16,0 0-14-16,59-2 15 0,2 1-15 0,-61 1 13 0,0 0-13 16,64-2 14-16,-1 4-14 0,-63-2 13 0,0 0-13 15,59 3 14-15,-24 0-14 0,-35-3 12 0,0 0-12 16,26 4 13-16,-12-1-13 0,-14-3 8 0,0 0-8 16,0 0 8-16,2 7-8 0,-2-7 4 0,0 0-4 15,-16 4 4-15,-19 1-4 0,35-5 1 0,0 0-1 0,-42 5 2 16,-11 2-2-16,53-7-1 0,0 0 1 0,-53 5 0 15,0-1 0-15,53-4-5 0,0 0 5 0,-48 3-4 16,4 2 4-16,44-5-10 0,0 0 10 0,-46 6-10 16,-1-3 10-16,47-3-16 0,0 0 16 0,-51 2-15 15,-2-2 15-15,53 0-13 0,0 0 13 0,-48 0-13 16,11 2 13-16,37-2-8 0,0 0 8 0,-33 0-7 16,4-4 7-16,29 4-5 0,0 0 5 0,-21-3-4 15,7-1 4-15,14 4-2 0,0 0 2 0,-7-2-2 16,7 2 2-16,0 0-1 0,0 0 1 0,0 0-1 0,-7-5 1 15,7 5-2-15,0 0 2 0,2-10-1 0,5-16 1 16,-7 26-3-16,0 0 3 0,14-38-2 0,5-7 2 16,-19 45-5-16,0 0 5 0,25-43-4 0,7 8 4 15,-1-1-279-15</inkml:trace>
  <inkml:trace contextRef="#ctx0" brushRef="#br0" timeOffset="43179.55">20999 17058 147 0,'0'0'0'0,"11"-5"0"0,12-9 0 15,-23 14 0-15,0 0 0 0,37-14 0 0,5 6 0 0,-42 8 0 16,0 0 0-16,44-6 0 0,-2 1 0 0,-42 5 0 15,0 0 0-15,36-5 0 0,-13 3 0 0,-23 2 0 16,0 0 0-16,14 0 0 0,-5 2 0 0,-9-2 1 16,0 0-1-16,0 0 1 0,-15 5-1 0,15-5 3 0,0 0-3 15,-24 5 4-15,-12 2-4 0,36-7 6 0,0 0-6 16,-40 11 6-16,-4 3-6 0,44-14 9 0,0 0-9 16,-46 13 9-16,2-2-9 0,44-11 8 0,0 0-8 15,-51 5 8-15,-11-3-8 0,62-2 2 0,0 0-2 0,-67 0 2 16,-4 0-2-16,4 0-95 0</inkml:trace>
  <inkml:trace contextRef="#ctx0" brushRef="#br0" timeOffset="43267.31">20359 17086 180 0,'0'0'0'0,"-7"0"0"15,-21 2 0-15,28-2 0 0,0 0 0 0,-25 3 0 16,11-1 0-16,14-2-2 0,0 0 2 0,0 0-2 16,0 0 2-16,0 0-72 0</inkml:trace>
  <inkml:trace contextRef="#ctx0" brushRef="#br0" timeOffset="43729.08">20408 17120 180 0,'0'0'0'0,"13"6"0"16,17 9 0-16,-30-15 3 0,0 0-3 0,45 19 3 15,5 2-3-15,-50-21 11 0,0 0-11 0,51 21 12 0,7 0-12 16,-58-21 25-16,0 0-25 0,64 20 25 0,4-6-25 16,-68-14 24-16,0 0-24 0,73 12 25 0,-8-3-25 15,-65-9 18-15,0 0-18 0,55 5 19 0,-22-1-19 16,-33-4 13-16,0 0-13 0,25 1 14 0,-6-1-14 16,-19 0 11-16,0 0-11 0,14 2 11 0,-5 1-11 15,-9-3 10-15,0 0-10 0,0 0 10 0,0 0-10 0,0 0 9 16,0 0-9-16,-16-5 9 0,-5 5-9 0,21 0 9 15,0 0-9-15,-32 0 9 0,-12-3-9 0,44 3 5 16,0 0-5-16,-54-4 5 0,-15 3-5 0,69 1 1 0,0 0-1 16,-76-6 1-16,13-4-1 0,63 10 0 0,0 0 0 15,-60-9 0-15,3 4 0 0,57 5-1 0,0 0 1 16,-51-7-1-16,2-1 1 0,49 8-1 0,0 0 1 16,-48-11-1-16,9 1 1 0,39 10-1 0,0 0 1 15,-26-11 0-15,13 6 0 0,13 5 0 0,0 0 0 16,7-5 0-16,20 0 0 0,-27 5 2 0,0 0-2 0,39-5 2 15,10-4-2-15,-49 9 4 0,0 0-4 0,55-7 5 16,6 5-5-16,-61 2 3 0,0 0-3 0,66 9 3 16,10 10-3-16,-76-19 1 0,0 0-1 0,70 31 1 15,-6 13-1-15,-64-44 0 0,0 0 0 0,49 48 0 16,-12 0 0-16,-37-48 0 0,0 0 0 0,27 44 0 16,-13-10 0-16,-14-34-1 0,0 0 1 0,7 26 0 15,-9-8 0-15,2-18-1 0,0 0 1 0,-11 13 0 16,-15 1 0-16,26-14-1 0,0 0 1 0,-28 2 0 15,-2-19 0-15,30 17-2 0,0 0 2 0,-29-35-1 0,5-13 1 16,24 48-2-16,0 0 2 0,-21-61-2 0,-1-13 2 16,1 1-291-16</inkml:trace>
  <inkml:trace contextRef="#ctx0" brushRef="#br0" timeOffset="45595.75">21752 16885 191 0,'0'0'0'0,"0"0"0"0,7 35 0 16,-7-35 0-16,0 0 0 0,11 34 1 0,-2 4-1 15,-9-38 2-15,0 0-2 0,12 45 3 0,4 6-3 16,-16-51 7-16,0 0-7 0,14 46 7 0,-5-9-7 0,-9-37 11 15,0 0-11-15,9 43 11 0,3 16-11 16,-12-59 13-16,0 0-13 0,12 67 13 0,3-1-13 0,-15-66 12 16,0 0-12-16,10 55 13 0,-5-17-13 0,-5-38 13 15,0 0-13-15,4 42 14 0,1 13-14 0,-5-55 12 16,0 0-12-16,6 54 12 0,-3-11-12 0,-3-43 11 0,0 0-11 16,0 44 11-16,0 11-11 0,0-55 9 0,0 0-9 15,2 47 9-15,1-18-9 0,-3-29 7 0,0 0-7 16,2 21 7-16,-2-6-7 0,0-15 9 0,0 0-9 15,0 14 10-15,2 2-10 0,-2-16 14 0,0 0-14 0,0 21 15 16,0 10-15-16,0-31 18 0,0 0-18 0,0 38 18 16,0 9-18-16,0-47 16 0,0 0-16 0,0 48 17 15,0 0-17-15,0-48 14 0,0 0-14 0,3 45 15 16,-3-5-15-16,0-40 11 0,0 0-11 0,4 40 11 16,1 3-11-16,-5-43 7 0,0 0-7 0,2 38 7 15,1-12-7-15,-3-26 5 0,0 0-5 0,4 25 5 16,1 2-5-16,-5-27 5 0,0 0-5 0,6 26 5 15,-5-10-5-15,-1-16 8 0,0 0-8 0,2 10 8 16,-2-10-8-16,0 0 11 0,0 0-11 0,0 0 12 0,0 0-12 16,0 0 15-16,0 0-15 0,0 0 16 0,2 7-16 15,-2-7 16-15,0 0-16 0,0 0 17 0,0 0-17 16,0 0 14-16,0 0-14 0,2 7 15 0,-2-7-15 16,0 0 11-16,0 0-11 0,0 0 11 0,0 9-11 15,0-9 6-15,0 0-6 0,0 0 6 0,0 0-6 16,0 0 2-16,0 0-2 0,0 0 3 0,0-23-3 15,0 23 0-15,0 0 0 0,0-29 0 0,0-8 0 16,0 37-1-16,0 0 1 0,-2-43-1 0,-5-14 1 0,7 57-6 16,0 0 6-16,-7-64-5 0,0-9 5 0,7 73-11 15,0 0 11-15,-7-71-10 0,-2 6 10 0,9 65-12 16,0 0 12-16,-14-66-11 0,-7 0 11 0,21 66-11 0,0 0 11 16,-22-73-11-16,1-4 11 0,21 77-11 0,0 0 11 15,-21-82-10-15,-4-8 10 0,25 90-10 0,0 0 10 16,-24-97-10-16,-1-3 10 0,25 100-10 0,0 0 10 15,-25-102-9-15,1 3 9 0,24 99-4 0,0 0 4 0,-23-102-4 16,5-5 4-16,18 107-2 0,0 0 2 0,-21-95-1 16,1 17 1-16,20 78-1 0,0 0 1 0,-22-68 0 15,-1 11 0-15,23 57 0 0,0 0 0 0,-18-54 0 16,0 3 0-16,18 51 1 0,0 0-1 0,-17-51 1 16,-3-1-1-16,20 52 1 0,0 0-1 0,-23-46 2 15,0 2-2-15,23 44 2 0,0 0-2 0,-19-39 2 16,1 4-2-16,18 35 0 0,0 0 0 0,-15-28 1 15,6 9-1-15,9 19 0 0,0 0 0 0,-9-12 0 16,4 4 0-16,5 8-1 0,0 0 1 0,0 0 0 16,0 0 0-16,0 0-1 0,0 0 1 0,-7-6-1 15,7 6 1-15,0 0-1 0,0 0 1 0,3 9-1 0,4 13 1 16,-7-22-1-16,0 0 1 0,12 40 0 0,6 17 0 16,-18-57 0-16,0 0 0 0,18 70 0 0,-2 6 0 15,-16-76 0-15,0 0 0 0,15 81 0 0,3 2 0 16,-18-83 0-16,0 0 0 0,20 83 1 0,-1 5-1 15,-19-88 2-15,0 0-2 0,19 90 3 0,1-1-3 16,-20-89 2-16,0 0-2 0,17 93 3 0,5 6-3 0,-22-99 4 16,0 0-4-16,22 102 5 0,-2 0-5 0,-20-102 5 15,0 0-5-15,21 95 6 0,0-5-6 0,-21-90 6 16,0 0-6-16,21 87 6 0,1 1-6 0,-22-88 6 16,0 0-6-16,19 83 7 0,-1-14-7 0,-18-69 7 0,0 0-7 15,15 66 7-15,0 0-7 0,-15-66 4 0,0 0-4 16,12 62 4-16,-2-10-4 0,-10-52 1 0,0 0-1 15,11 52 2-15,-2 2-2 0,-9-54 0 0,0 0 0 16,9 53 1-16,-6-3-1 0,-3-50 0 0,0 0 0 0,6 45 1 16,2 4-1-16,-8-49 1 0,0 0-1 0,9 48 1 15,2-4-1-15,-11-44 1 0,0 0-1 0,10 41 2 16,1 1-2-16,-11-42 3 0,0 0-3 0,11 38 4 16,-3 0-1-16,-1-7 1 15,-3-9-1-15,1-4 0 16,-3-3 2-16,1-3 0 15,-1-5 0-15,-2-7 1 16,0 0 1-16,0 7 0 16,0 0-516-16</inkml:trace>
  <inkml:trace contextRef="#ctx0" brushRef="#br0" timeOffset="50729.51">22405 16844 583 0,'0'0'0'0,"0"0"0"0,0 0 0 15,0 0 31-15,0 0-31 0,0 0 32 0,0 0-32 0,0 0 72 16,0 0-72-16,0 0 72 0,0 0-72 0,0 0 63 16,0 0-63-16,0 0 64 0,0 0-64 0,0 0 37 0,0 0-37 15,0 0 38-15,0 0-38 0,0 0 28 0,0 0-28 16,-19 32 28-16,3 13-28 0,16-45 20 0,0 0-20 16,-16 54 21-16,-9 10-21 0,25-64 18 0,0 0-18 15,-23 64 18-15,7-9-18 0,16-55 17 0,0 0-17 0,-10 54 17 16,1 3-17-16,9-57 14 0,0 0-14 0,-7 52 15 15,5-12-15-15,2-40 14 0,0 0-14 0,0 35 15 16,9-1-15-16,-9-34 15 0,0 0-15 0,16 31 15 16,5-5-15-16,-21-26 13 0,0 0-13 0,35 23 14 15,6-2-14-15,-41-21 8 0,0 0-8 0,51 13 9 16,2-9-9-16,-53-4 5 0,0 0-5 0,54-7 6 16,5-7-6-16,-59 14 1 0,0 0-1 0,53-22 1 15,-4-10-1-15,-49 32 0 0,0 0 0 0,48-32 0 16,5-5 0-16,-53 37-3 0,0 0 3 0,42-31-2 15,-10 9 2-15,-32 22-8 0,0 0 8 0,23-19-8 0,-4-2 8 16,-19 21-8-16,0 0 8 0,14-19-7 0,-7 7 7 16,-7 12-3-16,0 0 3 0,4-7-2 0,-4 7 2 15,0 0-1-15,0 0 1 0,0 0 0 0,0 0 0 16,0 0 0-16,0 0 0 0,0 0 0 0,0 0 0 16,0 0 1-16,0 0-1 0,0 0 1 0,0 0-1 15,0 0 3-15,0 0-3 0,0 0 3 0,0 0-3 16,0 0 5-16,0 0-5 0,-6 1 6 0,-6 5-6 15,12-6 4-15,0 0-4 0,-14 10 4 0,-2 4-4 0,16-14 2 16,0 0-2-16,-16 24 2 0,-1 11-2 0,17-35 0 16,0 0 0-16,-16 40 0 0,3 8 0 0,13-48-7 15,0 0 7-15,-14 43-7 0,4-13 7 0,10-30-18 0,0 0 18 16,-7 19-18-16,7-7 18 0,0-12-31 0,0 0 31 16,-4 8-31-16,4-8 31 0,0 0-34 0,0 0 34 15,-5 9-34-15,5-9 34 0,0 0-31 0,0 0 31 16,16 0-31-16,10-7 31 0,-26 7-26 0,0 0 26 0,32-14-26 15,-2-10 26-15,-30 24-28 0,0 0 28 0,26-31-27 16,-3-5 27-16,-23 36-21 0,0 0 21 0,18-40-21 16,-2 5 21-16,-16 35-14 0,0 0 14 0,12-29-13 15,-1 5 13-15,-11 24-5 0,0 0 5 0,7-19-4 16,-2 3 4-16,-5 16-1 0,0 0 1 0,4-14 0 16,-4 7 0-16,0 7 0 0,0 0 0 0,0 0 0 15,0 0 0-15,0 0 0 0,0 0 0 0,0 0 1 16,0 0-1-16,0 0 1 0,0 0-1 0,0 0 2 15,0 0-2-15,0 0 2 0,0 0-2 0,8-2 2 16,-8 2-2-16,0 0 6 0,0 0-6 0,0 0 6 0,13-5-6 16,-13 5 10-16,0 0-10 0,26-3 11 0,22 1-11 15,-48 2 16-15,0 0-16 0,58-2 17 0,7 2-17 16,-65 0 20-16,0 0-20 0,71 2 20 0,1 0-20 16,-72-2 15-16,0 0-15 0,71 3 16 0,-1 2-16 15,-70-5 11-15,0 0-11 0,67 7 12 0,-9-1-12 16,-58-6 9-16,0 0-9 0,45 3 9 0,-17-3-9 15,-28 0 5-15,0 0-5 0,17 2 6 0,-10 1-6 0,-7-3 3 16,0 0-3-16,8 2 3 0,-8-2-3 0,0 0 2 16,0 0-2-16,1 9 3 0,-17 11-3 0,16-20 2 15,0 0-2-15,-28 28 2 0,-5 5-2 0,33-33 4 0,0 0-4 16,-41 38 4-16,-1 4-4 0,42-42 7 0,0 0-7 16,-44 43 8-16,7-5-8 0,37-38 7 0,0 0-7 15,-32 34 7-15,2-1-7 0,30-33 5 0,0 0-5 16,-23 25 6-16,9-12-6 0,14-13 4 0,0 0-4 0,-4 9 4 15,4-9-4-15,0 0 3 0,0 0-3 0,0 0 4 16,0 0-4-16,0 0 3 0,0 0-3 0,22 7 3 16,23-5-3-16,-45-2 1 0,0 0-1 0,59-2 1 15,2-8-1-15,-61 10 0 0,0 0 0 0,62-21 0 16,-4-14 0-16,-58 35-1 0,0 0 1 0,58-43 0 16,-3-5 0-16,-55 48-3 0,0 0 3 0,53-52-2 15,-2-4 2-15,-51 56 0 0,0 0 0 0,51-57 0 16,1 0 0-16,-52 57 1 0,0 0-1 0,47-57 1 15,1 2-1-15,-48 55 9 0,0 0-9 0,40-54 9 16,-10 9-9-16,-30 45 17 0,0 0-17 0,20-38 18 16,-8 12-18-16,-12 26 24 0,0 0-24 0,7-16 25 0,-7 16-25 15,0 0 23-15,0 0-23 0,0 0 24 0,0 0-24 16,0 0 19-16,0 0-19 0,0 0 19 0,0 0-19 16,0 0 16-16,0 0-16 0,-5 9 16 0,-16 22-16 15,21-31 11-15,0 0-11 0,-25 38 12 0,-5 4-12 16,30-42 6-16,0 0-6 0,-30 39 6 0,9-7-6 15,21-32 2-15,0 0-2 0,-21 29 3 0,3 4-3 16,18-33 1-16,0 0-1 0,-16 40 1 0,4 10-1 0,12-50 0 16,0 0 0-16,-9 55 1 0,5 2-1 0,4-57-1 15,0 0 1-15,4 52 0 0,3-12 0 0,-7-40-3 16,0 0 3-16,18 42-3 0,15 10 3 0,-33-52-8 0,0 0 8 16,43 53-7-16,8-3 7 0,-51-50-11 0,0 0 11 15,53 49-10-15,1-11 10 0,-54-38-11 0,0 0 11 16,60 26-11-16,9-12 11 0,-69-14-13 0,0 0 13 15,72-2-12-15,6-15 12 0,-78 17-12 0,0 0 12 0,76-28-11 16,-6-7 11-16,-70 35-9 0,0 0 9 0,64-38-9 16,-4 2 9-16,-60 36-2 0,0 0 2 0,49-33-2 15,-12-3 2-15,-37 36 0 0,0 0 0 0,27-35 1 16,-11 4-1-16,-16 31 11 0,0 0-11 0,3-31 12 16,-13-4-12-16,10 35 26 0,0 0-26 0,-22-34 27 15,-9 3-27-15,31 31 32 0,0 0-32 0,-37-25 33 16,0 10-33-16,37 15 26 0,0 0-26 0,-39-5 26 15,-4 8-26-15,43-3 20 0,0 0-20 0,-44 12 20 16,4 7-20-16,40-19 14 0,0 0-14 0,-37 24 14 16,5 9-14-16,32-33 6 0,0 0-6 0,-27 33 6 0,6-2-6 15,21-31 5-15,0 0-5 0,-14 24 6 0,9-4-6 16,5-20 6-16,0 0-6 0,3 27 7 0,10 16-7 16,-13-43 6-16,0 0-6 0,26 49 7 0,20 5-7 15,-46-54 7-15,0 0-7 0,55 48 7 0,3-12-7 16,-58-36 10-16,0 0-10 0,74 30 11 0,30-4-11 15,-104-26 22-15,0 0-22 0,115 22 22 0,5-6-22 16,-120-16 27-16,0 0-27 0,120 14 27 0,5-6-27 0,-125-8 14 16,0 0-14-16,127 12 15 0,2 11-15 0,1-1-1248 15</inkml:trace>
  <inkml:trace contextRef="#ctx0" brushRef="#br0" timeOffset="60446.26">21835 13768 247 0,'0'0'0'15,"0"0"0"-15,0 0 0 0,0 0 0 0,0 0 0 0,11-17 0 16,-11 10 0-16,0 7 0 0,0 0 0 0,0 0 0 15,0 0 0-15,0 0 8 0,0 0-8 0,9-2 9 16,-9 2-9-16,0 0 25 0,0 0-25 0,0 0 26 16,0 0-26-16,0 0 27 0,0 0-27 0,0 0 28 15,10 4-28-15,-10-4 31 0,0 0-31 0,9 10 32 16,9 13-32-16,-18-23 34 0,0 0-34 0,16 29 35 16,-1 7-35-16,-15-36 31 0,0 0-31 0,16 44 31 15,4 4-31-15,-20-48 34 0,0 0-34 0,17 54 34 0,-3-4-34 16,-14-50 39-16,0 0-39 0,15 47 40 0,-5-2-40 15,-10-45 34-15,0 0-34 0,12 46 34 0,-3-2-34 16,-9-44 25-16,0 0-25 0,9 50 26 0,-5 7-26 16,-4-57 19-16,0 0-19 0,5 61 20 0,2-1-20 15,-7-60 13-15,0 0-13 0,5 54 14 0,-1-11-14 16,-4-43 11-16,0 0-11 0,2 47 12 0,-1 5-12 16,-1-52 10-16,0 0-10 0,4 48 10 0,-1-8-10 0,-3-40 11 15,0 0-11-15,2 42 11 0,-2 13-11 0,0-55 10 16,0 0-10-16,0 54 11 0,4-13-11 0,-4-41 12 15,0 0-12-15,-4 42 12 0,-1 6-12 0,5-48 11 0,0 0-11 16,-11 49 11-16,4 1-11 0,7-50 12 0,0 0-12 16,-3 52 12-16,-3 5-12 0,6-57 11 0,0 0-11 15,-5 52 12-15,5-6-12 0,0-46 10 0,0 0-10 16,-5 47 11-16,-4 7-11 0,9-54 10 0,0 0-10 0,-7 57 10 16,3-2-10-16,4-55 11 0,0 0-11 0,0 59 11 15,2 3-11-15,-2-62 12 0,0 0-12 0,4 63 12 16,1-8-12-16,-5-55 13 0,0 0-13 0,5 55 14 15,-1 1-14-15,-4-56 14 0,0 0-14 0,5 53 14 16,0-4-14-16,-5-49 13 0,0 0-13 0,9 47 13 16,0 5-13-16,-9-52 12 0,0 0-12 0,9 43 12 15,0-15-12-15,-9-28 10 0,0 0-10 0,1 19 11 16,3-6-11-16,-4-13 10 0,0 0-10 0,3 16 10 16,6 5-10-16,-9-21 9 0,0 0-9 0,9 15 10 15,-4-4-10-15,-5-11 10 0,0 0-10 0,0 12 11 16,4 9-11-16,-4-21 12 0,0 0-12 0,5 19 12 0,-5-9-12 15,0-10 9-15,0 0-9 0,0 0 10 0,0 9-10 16,0-9 9-16,0 0-9 0,0 0 10 0,0 0-10 16,0 0 8-16,0 0-8 0,2 7 9 0,-2-7-9 15,0 0 11-15,0 0-11 0,0 0 12 0,-7-19-12 16,7 19 13-16,0 0-13 0,-9-26 13 0,-1-9-13 16,10 35 16-16,0 0-16 0,-13-40 16 0,-6-13-16 15,19 53 14-15,0 0-14 0,-23-58 15 0,-2-2-15 0,25 60 11 16,0 0-11-16,-25-62 12 0,3-6-12 0,22 68 10 15,0 0-10-15,-22-71 11 0,3-5-11 0,19 76 8 16,0 0-8-16,-21-83 8 0,-6-4-8 0,27 87 3 0,0 0-3 16,-24-90 3-16,6-7-3 0,18 97 0 0,0 0 0 15,-18-102 1-15,-8-1-1 0,26 103 0 0,0 0 0 16,-27-106 0-16,3 6 0 0,24 100-1 0,0 0 1 16,-20-104 0-16,8-7 0 0,12 111-1 0,0 0 1 15,-9-104-1-15,4 6 1 0,5 98-2 0,0 0 2 0,3-96-1 16,8-4 1-16,-11 100-3 0,0 0 3 0,16-97-2 15,2 7 2-15,-18 90-3 0,0 0 3 0,21-88-2 16,2 5 2-16,-23 83-2 0,0 0 2 0,21-83-2 16,-9 7 2-16,-12 76-2 0,0 0 2 0,9-66-2 15,-7 19 2-15,-2 47-1 0,0 0 1 0,1-29-1 16,1 15 1-16,-2 14-1 0,0 0 1 0,0-7 0 16,0 7 0-16,0 0-1 0,0 0 1 0,0 0-1 15,-5 12 1-15,5-12-2 0,0 0 2 0,-7 26-2 16,-4 21 2-16,11-47-3 0,0 0 3 0,-16 58-2 0,-3 17 2 15,19-75-8-15,0 0 8 0,-18 85-8 0,4 6 8 16,14-91-10-16,0 0 10 0,-12 103-9 0,1 9 9 16,11-112-10-16,0 0 10 0,-5 119-10 0,2 4 10 15,3-123-7-15,0 0 7 0,-2 128-7 0,-2 4 7 16,4-132-5-16,0 0 5 0,-2 145-4 0,6 13 4 16,-4-158-4-16,0 0 4 0,5 155-3 0,-1-4 3 15,-4-151-2-15,0 0 2 0,7 149-2 0,7 7 2 0,-14-156-2 16,0 0 2-16,16 150-1 0,0-6 1 0,-16-144-1 15,0 0 1-15,16 138-1 0,-1-13 1 0,-15-125-1 16,0 0 1-16,18 123-1 0,5-6 1 0,-23-117-1 16,0 0 1-16,23 102 0 0,-5-18 0 0,-18-84 0 0,0 0 0 15,16 62 0-15,-4-17 0 0,-12-45 0 0,0 0 0 16,12 31 0-16,-5-12 0 0,-7-19 0 0,0 0 0 16,9 14 0-16,-4-7 0 0,-5-7 3 0,0 0-3 15,0 0 3-15,0 0-3 0,0 0 6 0,0 0-6 0,0 0 7 16,0 0-7-16,0 0 8 0,0 0-8 0,7-21 8 15,-8-38-8-15,-1 0-1068 0</inkml:trace>
  <inkml:trace contextRef="#ctx0" brushRef="#br0" timeOffset="75696.75">20126 5439 225 0,'0'0'0'0,"0"0"0"0,0 0 0 16,0 0 8-16,0 0-8 0,23-5 9 0,-14 5-9 16,-9 0 12-16,0 0-12 0,0 0 12 0,10-7-12 15,-10 7 24-15,0 0-24 0,7-2 25 0,-7 2-25 0,0 0 31 16,0 0-31-16,11-7 32 0,-11 7-32 0,0 0 24 16,0 0-24-16,12-5 25 0,-12 5-25 0,0 0 17 15,0 0-17-15,0 0 18 0,0 0-18 0,0 0 12 0,0 0-12 16,0 0 13-16,0 0-13 0,0 0 5 0,0 0-5 15,0 0 5-15,0 0-5 0,0 0-313 0</inkml:trace>
  <inkml:trace contextRef="#ctx0" brushRef="#br0" timeOffset="76947.52">19486 5418 147 0,'0'0'0'0,"-20"-3"0"15,-33-7 0-15,53 10 1 0,0 0-1 0,-54-7 1 16,10-2-1-16,44 9 2 0,0 0-2 0,-36-3 3 15,13-4-3-15,23 7 4 0,0 0-4 0,-16-2 4 16,4-2-4-16,12 4 4 0,0 0-4 0,-9-3 4 16,9 3-4-16,0 0 5 0,0 0-5 0,-5 0 6 15,5 0-6-15,0 0 14 0,0 0-14 0,0 0 14 16,0 0-14-16,0 0 35 0,0 0-35 0,0 0 36 16,26-9-36-16,-26 9 70 0,0 0-70 0,38 0 71 0,6 5-71 15,-44-5 88-15,0 0-88 0,58 11 89 0,16-2-89 16,-74-9 76-16,0 0-76 0,81 15 77 0,0-1-77 15,-81-14 55-15,0 0-55 0,78 14 55 0,6-4-55 16,-84-10 48-16,0 0-48 0,85 11 48 0,7 1-48 16,-92-12 37-16,0 0-37 0,85 12 38 0,-8-4-38 15,-77-8 19-15,0 0-19 0,74 9 19 0,11-2-19 0,-85-7 11 16,0 0-11-16,85 12 12 0,-6 5-12 16,-79-17 4-16,0 0-4 0,70 23 4 0,-2 3-4 0,-68-26 2 15,0 0-2-15,63 31 2 0,-3 5-2 0,-60-36 0 16,0 0 0-16,56 33 0 0,-8-9 0 0,-48-24-1 15,0 0 1-15,39 19 0 0,-20-8 0 0,-19-11-2 0,0 0 2 16,13 10-1-16,-8-6 1 0,-5-4-3 0,0 0 3 16,-4 10-3-16,-6 9 3 0,10-19-7 0,0 0 7 15,-16 19-6-15,-5 4 6 0,21-23-11 0,0 0 11 0,-25 24-10 16,-1 2 10-16,26-26-15 0,0 0 15 0,-25 26-14 16,-5 2 14-16,30-28-20 0,0 0 20 0,-28 29-20 15,-2 6 20-15,30-35-20 0,0 0 20 0,-34 36-20 16,-1-3 20-16,35-33-17 0,0 0 17 0,-41 33-17 15,-5-2 17-15,46-31-11 0,0 0 11 0,-45 24-11 16,-8 0 11-16,53-24-8 0,0 0 8 0,-53 24-8 16,5-3 8-16,48-21-11 0,0 0 11 0,-49 16-10 15,5 1 10-15,44-17-14 0,0 0 14 0,-41 16-13 16,9-8 13-16,32-8-17 0,0 0 17 0,-28 4-16 16,-4-1 16-16,32-3-22 0,0 0 22 0,-28 0-21 0,16-3 21 15,12 3-17-15,0 0 17 0,-9 0-16 0,9 0 16 16,0 0-13-16,0 0 13 0,-9-4-12 0,9 4 12 15,0 0-5-15,0 0 5 0,13-8-4 0,11-13 4 16,-24 21-2-16,0 0 2 0,34-24-1 0,3-7 1 16,-37 31 0-16,0 0 0 0,40-30 0 0,6-1 0 15,-46 31 3-15,0 0-3 0,55-28 3 0,12 2-3 16,-67 26 7-16,0 0-7 0,67-22 8 0,-7 1-8 16,-60 21 16-16,0 0-16 0,46-17 17 0,-16 1-17 0,-30 16 28 15,0 0-28-15,26-21 28 0,4-6-28 0,-30 27 28 16,0 0-28-16,27-31 29 0,-10 6-29 0,-17 25 23 15,0 0-23-15,16-26 23 0,0-13-23 0,-16 39 16 0,0 0-16 16,12-33 17-16,-5 10-17 0,-7 23 11 0,0 0-11 16,4-21 12-16,-2-5-12 0,-2 26 4 0,0 0-4 15,0-27 4-15,-6 3-4 0,6 24 0 0,0 0 0 16,-14-28 0-16,-10-5 0 0,24 33-1 0,0 0 1 16,-34-45 0-16,-1-5 0 0,35 50-3 0,0 0 3 0,-44-50-3 15,-9-2 3-15,53 52-7 0,0 0 7 0,-60-49-7 16,-2 1 7-16,62 48-10 0,0 0 10 0,-58-43-9 15,12 6 9-15,46 37-12 0,0 0 12 0,-33-29-11 16,10 11 11-16,23 18-13 0,0 0 13 0,-13-12-13 16,4 5 13-16,9 7-11 0,0 0 11 0,0 0-10 15,0 0 10-15,0 0-7 0,0 0 7 0,-8-5-7 16,8 5 7-16,0 0-5 0,0 0 5 0,0 0-4 16,0 0 4-16,0 0-1 0,0 0 1 0,0 0 0 15,19 0 0-15,-19 0 1 0,0 0-1 0,30 5 1 0,14 4-1 16,-44-9 4-16,0 0-4 0,53 19 5 0,5 5-5 15,-58-24 11-15,0 0-11 0,62 26 12 0,-7 0-12 16,-55-26 14-16,0 0-14 0,49 30 14 0,-5-3-14 16,-44-27 15-16,0 0-15 0,41 25 16 0,-2-1-16 15,-39-24 14-15,0 0-14 0,38 28 14 0,-2 4-14 16,-36-32 9-16,0 0-9 0,31 37 10 0,-6 1-10 16,-25-38 6-16,0 0-6 0,16 38 6 0,-9-5-6 0,-7-33 2 15,0 0-2-15,0 33 3 0,-7 6-3 0,7-39 0 16,0 0 0-16,-16 42 1 0,-9 5-1 0,25-47 0 15,0 0 0-15,-24 53 0 0,-1-1 0 0,25-52-1 0,0 0 1 16,-26 54-1-16,3-2 1 0,23-52-5 0,0 0 5 16,-23 45-4-16,-2-9 4 0,25-36-9 0,0 0 9 15,-25 31-9-15,-1-5 9 0,26-26-12 0,0 0 12 16,-30 25-11-16,-2-3 11 0,32-22-14 0,0 0 14 16,-30 21-13-16,0 0 13 0,30-21-15 0,0 0 15 0,-28 15-14 15,-4-6 14-15,32-9-15 0,0 0 15 0,-30 7-15 16,-2-2 15-16,32-5-22 0,0 0 22 0,-33-9-21 15,-2-15 21-15,3 3-545 0</inkml:trace>
  <inkml:trace contextRef="#ctx0" brushRef="#br0" timeOffset="148180.99">20189 7090 471 0,'0'0'0'15,"-17"-5"0"-15,-34-11 0 0,51 16 9 0,0 0-9 16,-66-20 10-16,-4 4-10 0,70 16 13 0,0 0-13 0,-65-10 14 16,6 4-14-16,59 6 9 0,0 0-9 0,-42-7 10 15,21 6-10-15,21 1 2 0,0 0-2 0,-11 0 2 16,4 0-2-16,7 0 2 0,0 0-2 0,0 0 3 15,14 14-3-15,-14-14 2 0,0 0-2 0,34 19 3 16,22 5-3-16,-56-24 4 0,0 0-4 0,71 31 4 16,5 4-4-16,-76-35 14 0,0 0-14 0,83 36 14 15,10-1-14-15,-93-35 34 0,0 0-34 0,99 36 34 16,7-3-34-16,-106-33 43 0,0 0-43 0,102 29 43 16,-7-1-43-16,-95-28 44 0,0 0-44 0,94 28 45 15,1-4-45-15,-95-24 37 0,0 0-37 0,90 28 37 16,-16 4-37-16,-74-32 29 0,0 0-29 0,67 28 29 0,-10-4-29 15,-57-24 26-15,0 0-26 0,60 18 27 0,8 1-27 16,-68-19 22-16,0 0-22 0,69 14 23 0,-11 1-23 16,-58-15 20-16,0 0-20 0,46 12 20 0,-14-5-20 15,-32-7 16-15,0 0-16 0,21 5 17 0,-9 2-17 16,-12-7 12-16,0 0-12 0,9 2 13 0,-2-2-13 16,-7 0 5-16,0 0-5 0,0 0 6 0,0 0-6 15,0 0 1-15,0 0-1 0,0 0 2 0,9 7-2 0,-9-7 0 16,0 0 0-16,0 0 0 0,0 0 0 0,0 0-4 15,0 0 4-15,-2 12-4 0,-6 0 4 0,8-12-11 16,0 0 11-16,-18 19-11 0,-10 4 11 0,28-23-19 0,0 0 19 16,-37 22-19-16,-11-5 19 0,48-17-22 0,0 0 22 15,-56 23-22-15,-6-2 22 0,62-21-29 0,0 0 29 16,-60 17-28-16,9-1 28 0,51-16-30 0,0 0 30 16,-46 15-30-16,-4-3 30 0,50-12-26 0,0 0 26 0,-51 9-26 15,-2-4 26-15,53-5-19 0,0 0 19 0,-53 7-18 16,2-2 18-16,51-5-13 0,0 0 13 0,-44 7-13 15,4-7 13-15,40 0-6 0,0 0 6 0,-34-5-5 16,8 2 5-16,26 3-3 0,0 0 3 0,-18 0-3 16,7 0 3-16,11 0 0 0,0 0 0 0,0 0 0 15,-8-7 0-15,8 7 0 0,0 0 0 0,0 0 1 16,3-14-1-16,-3 14 6 0,0 0-6 0,16-19 6 16,12-18-6-16,-28 37 19 0,0 0-19 0,44-39 19 15,16 0-19-15,-60 39 32 0,0 0-32 0,67-36 32 0,0 8-32 16,-67 28 44-16,0 0-44 0,64-27 44 0,-6-4-44 15,-58 31 44-15,0 0-44 0,49-30 44 0,3 6-44 16,-52 24 36-16,0 0-36 0,53-24 37 0,-4-4-37 16,-49 28 29-16,0 0-29 0,42-21 29 0,-12 4-29 15,-30 17 21-15,0 0-21 0,23-12 22 0,-9 1-22 16,-14 11 21-16,0 0-21 0,9-5 22 0,-9 5-22 16,0 0 13-16,0 0-13 0,11-3 14 0,-11 3-14 15,0 0 7-15,0 0-7 0,0 0 7 0,0 0-7 0,0 0 2 16,0 0-2-16,0 0 3 0,-2-9-3 0,2 9 0 15,0 0 0-15,0 0 0 0,-12-3 0 0,12 3-2 16,0 0 2-16,-7 0-1 0,-1-4 1 0,8 4-8 0,0 0 8 16,0 0-7-16,-8 0 7 0,8 0-15 0,0 0 15 15,0 0-15-15,0 0 15 0,0 0-16 0,0 0 16 16,-6 0-15-16,6 0 15 0,0 0-13 0,0 0 13 16,0 0-12-16,0 0 12 0,0 0-8 0,0 0 8 0,0 0-8 15,0 16 8-15,0-16-5 0,0 0 5 0,18 21-5 16,7 18 5-16,-25-39-2 0,0 0 2 0,24 40-1 15,-8-10 1-15,-16-30 0 0,0 0 0 0,11 22 0 16,-8-5 0-16,-3-17 0 0,0 0 0 0,-1 16 0 16,-8 10 0-16,9-26 0 0,0 0 0 0,-18 26 0 15,-8-4 0-15,26-22 0 0,0 0 0 0,-37 19 0 16,-13-1 0-16,50-18 0 0,0 0 0 0,-56 15 0 16,-1-6 0-16,57-9-1 0,0 0 1 0,-56 7-1 15,3-4 1-15,53-3-4 0,0 0 4 0,-58 0-3 16,-7 0 3-16,65 0-4 0,0 0 4 0,-73-3-4 15,-1-6 4-15,74 9-9 0,0 0 9 0,-67-7-9 0,14-1 9 16,53 8-12-16,0 0 12 0,-39-9-11 0,16 2 11 16,23 7-7-16,0 0 7 0,-12-2-7 0,3 1 7 15,9 1-4-15,0 0 4 0,0 0-3 0,0 0 3 16,0 0-1-16,0 0 1 0,13-14-1 0,17-7 1 16,-30 21 0-16,0 0 0 0,42-19 0 0,16 2 0 15,-58 17 4-15,0 0-4 0,64-16 4 0,6 1-4 0,-70 15 11 16,0 0-11-16,69-21 11 0,-5-3-11 0,-64 24 23 15,0 0-23-15,58-25 23 0,-4 1-23 0,-54 24 25 16,0 0-25-16,45-24 26 0,-8-4-26 0,-37 28 19 0,0 0-19 16,24-36 19-16,-13-13-19 0,-11 49 12 0,0 0-12 15,-4-55 13-15,-20-11-13 0,24 66 8 0,0 0-8 16,-32-69 9-16,-7 0-9 0,39 69 3 0,0 0-3 16,-42-64 4-16,-1 12-4 0,43 52 0 0,0 0 0 15,-37-49 1-15,-3 4-1 0,40 45-1 0,0 0 1 16,-36-34 0-16,8 11 0 0,28 23-5 0,0 0 5 0,-17-14-4 15,4 6 4-15,13 8-12 0,0 0 12 0,0 0-11 16,-10-5 11-16,10 5-17 0,0 0 17 0,3 8-16 16,10 20 16-16,-13-28-18 0,0 0 18 0,23 38-18 15,12 21 18-15,-35-59-14 0,0 0 14 0,39 69-13 16,-1 4 13-16,-38-73-11 0,0 0 11 0,37 76-10 16,8 5 10-16,-45-81-5 0,0 0 5 0,40 80-4 15,-10-11 4-15,-30-69-2 0,0 0 2 0,21 57-1 16,-8-8 1-16,-13-49-1 0,0 0 1 0,1 43-1 15,-8-7 1-15,7-36-2 0,0 0 2 0,-16 33-1 0,-8 0 1 16,24-33-3-16,0 0 3 0,-30 29-3 0,-6-3 3 16,36-26-4-16,0 0 4 0,-40 21-3 0,-8-12 3 15,48-9-3-15,0 0 3 0,-56 3-3 0,-11-6 3 16,67 3-6-16,0 0 6 0,-69-4-6 0,6 4 6 16,63 0-7-16,0 0 7 0,-59-3-6 0,10-2 6 15,49 5-10-15,0 0 10 0,-44-9-10 0,1-1 10 16,43 10-12-16,0 0 12 0,-35-6-12 0,14 0 12 0,21 6-9 15,0 0 9-15,-14-2-8 0,5 2 8 0,9 0-7 16,0 0 7-16,0 0-7 0,-9 0 7 0,9 0-3 16,0 0 3-16,0 0-2 0,0 0 2 0,0 0-1 15,0 0 1-15,0 0 0 0,0 0 0 0,0 0 1 0,0 0-1 16,27-4 1-16,13 4-1 0,-40 0 5 0,0 0-5 16,51 0 6-16,4 0-6 0,-55 0 12 0,0 0-12 15,65-5 13-15,9-10-13 0,-74 15 17 0,0 0-17 16,75-21 18-16,-7-3-18 0,-68 24 14 0,0 0-14 0,55-28 14 15,-11-3-14-15,-44 31 18 0,0 0-18 0,34-38 19 16,-4-9-19-16,-30 47 20 0,0 0-20 0,23-57 20 16,-9-7-20-16,-14 64 13 0,0 0-13 0,5-69 14 15,-10-1-14-15,5 70 6 0,0 0-6 0,-11-67 6 16,-1 15-6-16,12 52 2 0,0 0-2 0,-14-38 3 16,-9 10-3-16,23 28 0 0,0 0 0 0,-27-21 0 15,-8 9 0-15,35 12-1 0,0 0 1 0,-37-3-1 16,-2 6 1-16,39-3-4 0,0 0 4 0,-32 9-3 15,9 12 3-15,23-21-5 0,0 0 5 0,-10 33-4 16,17 15 4-16,-7-48-3 0,0 0 3 0,19 62-3 0,15 13 3 16,-34-75-3-16,0 0 3 0,37 83-2 0,-2 0 2 15,-35-83-2-15,0 0 2 0,30 76-1 0,-7-8 1 16,-23-68-1-16,0 0 1 0,18 57-1 0,-1-4 1 16,-17-53-1-16,0 0 1 0,11 49 0 0,-8-9 0 15,-3-40-2-15,0 0 2 0,-5 36-2 0,-7-5 2 16,12-31-5-16,0 0 5 0,-20 24-5 0,-8-8 5 15,28-16-6-15,0 0 6 0,-44 9-6 0,-16-9 6 0,60 0-7 16,0 0 7-16,-72-7-7 0,-11-11 7 0,83 18-12 16,0 0 12-16,-88-22-12 0,3-2 12 0,85 24-16 15,0 0 16-15,-88-26-16 0,-11 1 16 0,99 25-17 0,0 0 17 16,-95-19-16-16,17 4 16 0,78 15-15 0,0 0 15 16,-70-12-15-16,4 0 15 0,66 12-15 0,0 0 15 15,-63-9-15-15,5 7 15 0,58 2-20 0,0 0 20 16,-59-3-19-16,5-8 19 0,-4 1-714 0</inkml:trace>
  <inkml:trace contextRef="#ctx0" brushRef="#br0" timeOffset="152047.74">20251 4250 651 0,'0'0'0'0,"0"0"0"0,0 0 0 0,0 0 0 0,0 0 0 16,0 0 1-16,0 0-1 0,0 0 12 0,0 0-12 16,-9 18 13-16,9-18-13 0,0 0 13 0,0 0-13 15,0 0 14-15,-3 6-14 0,3-6 9 0,0 0-9 16,0 0 10-16,0 0-10 0,0 0 9 0,0 0-9 16,0 4 9-16,0-4-9 0,0 0 11 0,0 0-11 0,0 0 12 15,0 0-12-15,0 0 42 0,0 0-42 0,0 0 43 16,0 0-43-16,0 0 80 0,0 0-80 0,16 0 81 15,17-10-81-15,-33 10 89 0,0 0-89 0,41-14 89 16,-4 2-89-16,-37 12 77 0,0 0-77 0,40-16 78 16,12-5-78-16,-52 21 67 0,0 0-67 0,47-22 67 15,-6 4-67-15,-41 18 53 0,0 0-53 0,40-15 54 16,10-1-54-16,-50 16 47 0,0 0-47 0,51-14 47 16,-5-1-47-16,-46 15 46 0,0 0-46 0,47-16 47 15,17-1-47-15,-64 17 43 0,0 0-43 0,65-12 44 0,2 0-44 16,-67 12 35-16,0 0-35 0,65-11 36 0,1 3-36 15,-66 8 28-15,0 0-28 0,58-9 29 0,-7 2-29 16,-51 7 26-16,0 0-26 0,53-5 26 0,2-4-26 16,-55 9 22-16,0 0-22 0,54-7 23 0,-6 2-23 15,-48 5 20-15,0 0-20 0,42-10 20 0,-3 1-20 16,-39 9 16-16,0 0-16 0,41-5 17 0,1 10-17 16,-42-5 14-16,0 0-14 0,46 4 14 0,-2-1-14 0,-44-3 12 15,0 0-12-15,46 5 13 0,7-1-13 0,-53-4 11 16,0 0-11-16,51 8 11 0,-3 5-11 0,-48-13 5 15,0 0-5-15,35 12 5 0,-14 0-5 0,-21-12 2 0,0 0-2 16,14 7 2-16,-5 7-2 0,-9-14 0 0,0 0 0 16,7 15 1-16,-7 4-1 0,0-19-1 0,0 0 1 15,-7 14 0-15,-4 2 0 0,11-16-3 0,0 0 3 16,-14 8-3-16,-12-1 3 0,26-7-7 0,0 0 7 0,-37 0-7 16,-16-9 7-16,53 9-32 0,0 0 32 0,-65-19-31 15,-11-5 31-15,-4-3-1562 0</inkml:trace>
  <inkml:trace contextRef="#ctx0" brushRef="#br0" timeOffset="152351.51">19773 4844 1334 0,'0'0'0'0,"0"0"0"0,0 0 0 0,0 0-30 16,0 0 30-16,11-19-29 0,-11 19 29 0,0 0-87 0,0 0 87 16,3-9-86-16,1-15 86 0,-1 3-767 0</inkml:trace>
  <inkml:trace contextRef="#ctx0" brushRef="#br0" timeOffset="152533.04">19794 4726 505 0,'0'0'0'16,"0"0"0"-16,0 0 0 0,0 0-1 0,0 0 1 0,0 0-1 15,0 0 1-15,0 0 3 0,0 0-3 0,0 0 3 16,0 0-3-16,0 0 14 0,0 0-14 0,0 0 15 15,0 0-15-15,0 0 20 0,0 0-20 0,0 0 21 16,0 0-21-16,0 0 29 0,0 0-29 0,0 0 30 16,0 0-30-16,0 0 31 0,0 0-31 0,0 0 32 15,0 0-32-15,0 0 29 0,0 0-29 0,0 0 30 16,0 0-30-16,0 0 28 0,0 0-28 0,9 2 28 16,26-11-28-16,1-3-552 0</inkml:trace>
  <inkml:trace contextRef="#ctx0" brushRef="#br0" timeOffset="154303.96">24285 4532 236 0,'0'0'0'16,"0"0"0"-16,0 0 0 0,0 0-117 0</inkml:trace>
  <inkml:trace contextRef="#ctx0" brushRef="#br0" timeOffset="155364.66">24391 4460 259 0,'0'0'0'0,"0"0"0"16,-14-19 0-16,14 19 4 0,0 0-4 0,-16-21 5 16,-2-7-5-16,18 28 6 0,0 0-6 0,-21-33 6 15,-3-7-6-15,24 40 11 0,0 0-11 0,-32-41 11 16,-9-8-11-16,41 49 9 0,0 0-9 0,-49-48 10 15,-15 5-10-15,64 43 10 0,0 0-10 0,-67-45 11 16,-9 0-11-16,76 45 11 0,0 0-11 0,-70-47 12 16,-1-3-12-16,71 50 11 0,0 0-11 0,-74-56 11 0,-3-4-11 15,77 60 16-15,0 0-16 0,-83-54 16 0,-2 2-16 16,85 52 16-16,0 0-16 0,-86-48 17 0,-3-4-17 16,89 52 21-16,0 0-21 0,-88-48 21 0,-3 3-21 15,91 45 22-15,0 0-22 0,-85-49 23 0,4 1-23 16,81 48 23-16,0 0-23 0,-81-49 24 0,-6-3-24 15,87 52 21-15,0 0-21 0,-88-45 22 0,2 0-22 16,86 45 27-16,0 0-27 0,-78-45 27 0,0 5-27 0,78 40 31 16,0 0-31-16,-83-39 32 0,-10-1-32 0,93 40 32 15,0 0-32-15,-94-36 33 0,1-3-33 0,93 39 30 16,0 0-30-16,-90-34 30 0,-3 4-30 0,93 30 30 0,0 0-30 16,-97-27 31-16,-2 2-31 0,99 25 25 0,0 0-25 15,-103-20 26-15,3 1-26 0,100 19 18 0,0 0-18 16,-104-18 18-16,-6 6-18 0,110 12 14 0,0 0-14 0,-105-12 15 15,1 9-15-15,104 3 12 0,0 0-12 0,-103-5 13 16,-4 5-13-16,107 0 11 0,0 0-11 0,-106 5 11 16,7-2-11-16,99-3 10 0,0 0-10 0,-104 9 10 15,-7-6-10-15,111-3 9 0,0 0-9 0,-108 9 10 16,11 3-10-16,97-12 9 0,0 0-9 0,-90 16 9 16,0 4-9-16,90-20 6 0,0 0-6 0,-90 19 6 15,-1 6-6-15,91-25 5 0,0 0-5 0,-97 24 5 16,-4 0-5-16,101-24 5 0,0 0-5 0,-95 30 5 15,0 1-5-15,95-31 5 0,0 0-5 0,-83 29 6 16,12 7-6-16,71-36 5 0,0 0-5 0,-63 33 6 16,11 2-6-16,52-35 6 0,0 0-6 0,-44 45 6 0,9 7-6 15,35-52 9-15,0 0-9 0,-26 57 10 0,8 7-10 16,18-64 11-16,0 0-11 0,-5 69 12 0,5 0-12 16,0-69 13-16,0 0-13 0,12 70 13 0,9 6-13 15,-21-76 14-15,0 0-14 0,30 76 14 0,5-7-14 16,-35-69 13-16,0 0-13 0,48 69 13 0,7-1-13 15,-55-68 11-15,0 0-11 0,65 60 12 0,11-2-12 16,-76-58 10-16,0 0-10 0,86 53 11 0,10 3-11 0,-96-56 8 16,0 0-8-16,95 51 9 0,9-6-9 0,-104-45 5 15,0 0-5-15,108 42 6 0,1 1-6 0,-109-43 4 16,0 0-4-16,116 37 5 0,6-4-5 0,-122-33 3 16,0 0-3-16,118 31 4 0,-7-2-4 0,-111-29 1 0,0 0-1 15,111 28 2-15,1-1-2 0,-112-27 0 0,0 0 0 16,112 25 1-16,-2-1-1 0,-110-24 0 0,0 0 0 15,107 24 0-15,8 6 0 0,-115-30 0 0,0 0 0 16,120 31 1-16,3-2-1 0,-123-29 1 0,0 0-1 0,131 31 1 16,10-1-1-16,-141-30 2 0,0 0-2 0,145 29 3 15,1 2-3-15,-146-31 3 0,0 0-3 0,143 31 4 16,0 2-4-16,-143-33 4 0,0 0-4 0,143 25 5 16,1-8-5-16,-144-17 5 0,0 0-5 0,134 15 5 15,-14 1-5-15,-120-16 4 0,0 0-4 0,119 9 5 16,2-9-5-16,-121 0 4 0,0 0-4 0,117-7 4 15,-4-4-4-15,-113 11 3 0,0 0-3 0,113-15 4 16,3-13-4-16,-116 28 4 0,0 0-4 0,109-36 4 16,-13-13-4-16,-96 49 3 0,0 0-3 0,91-55 4 15,-3-7-4-15,-88 62 3 0,0 0-3 0,78-64 3 0,-9 6-3 16,-69 58 9-16,0 0-9 0,56-57 10 0,-13-7-10 16,-43 64 7-16,0 0-7 0,30-67 8 0,-7 1-8 15,-23 66 9-15,0 0-9 0,10-69 10 0,-13-7-10 16,3 76 14-16,0 0-14 0,-23-76 15 0,-21-6-15 15,44 82 10-15,0 0-10 0,-66-79 10 0,-20-11-10 16,86 90 8-16,0 0-8 0,-90-89 8 0,0 8-8 0,90 81 0 16,0 0 0-16,-99-85 1 0,-10-7-1 0,-2 3-1163 15</inkml:trace>
  <inkml:trace contextRef="#ctx0" brushRef="#br0" timeOffset="-211480.8">19916 1691 684 0,'0'0'0'0,"0"0"0"15,0 0 0-15,0 0 3 0,0 0-3 0,0 0 4 16,18-5-4-16,-18 5 10 0,0 0-10 0,0 0 10 16,-7 0-10-16,7 0 7 0,0 0-7 0,-18-4 8 15,-17 1-8-15,35 3 4 0,0 0-4 0,-44-6 5 16,-6-6-5-16,50 12 3 0,0 0-3 0,-56-15 4 16,-6-6-4-16,62 21 3 0,0 0-3 0,-69-21 4 15,-3 0-4-15,72 21 3 0,0 0-3 0,-69-22 3 16,13 10-3-16,56 12 6 0,0 0-6 0,-55-9 6 15,2 4-6-15,53 5 6 0,0 0-6 0,-51-3 7 0,0 6-7 16,51-3 8-16,0 0-8 0,-48 9 9 0,2 8-9 16,46-17 9-16,0 0-9 0,-46 24 9 0,2-3-9 15,44-21 9-15,0 0-9 0,-42 28 9 0,1 3-9 16,41-31 7-16,0 0-7 0,-35 29 8 0,-5-1-8 16,40-28 6-16,0 0-6 0,-39 28 6 0,-2 1-6 15,41-29 2-15,0 0-2 0,-40 31 2 0,6 2-2 0,34-33 0 16,0 0 0-16,-32 45 0 0,4 3 0 0,28-48 0 15,0 0 0-15,-24 56 0 0,4 4 0 0,20-60-1 16,0 0 1-16,-18 66-1 0,3 3 1 0,15-69 0 0,0 0 0 16,-7 80 0-16,1 5 0 0,6-85 0 0,0 0 0 15,-3 97 0-15,-3 3 0 0,6-100 0 0,0 0 0 16,-3 102 1-16,-4 4-1 0,7-106 2 0,0 0-2 16,-5 107 2-16,-1-5-2 0,6-102 4 0,0 0-4 15,-5 101 4-15,-7-1-4 0,12-100 5 0,0 0-5 16,-9 105 6-16,2 8-6 0,7-113 7 0,0 0-7 0,-7 118 8 15,1-4-8-15,6-114 11 0,0 0-11 0,-8 118 11 16,-7 6-11-16,15-124 13 0,0 0-13 0,-14 128 13 16,2-1-13-16,12-127 14 0,0 0-14 0,-12 133 14 15,1 0-14-15,11-133 14 0,0 0-14 0,-9 137 15 16,-5 8-15-16,14-145 10 0,0 0-10 0,-9 142 10 16,1 3-10-16,8-145 7 0,0 0-7 0,-9 146 8 15,9-6-8-15,0-140 7 0,0 0-7 0,0 138 8 16,0 3-8-16,0-141 8 0,0 0-8 0,5 141 9 15,2 1-9-15,-7-142 10 0,0 0-10 0,9 137 10 0,-2-7-10 16,-7-130 10-16,0 0-10 0,7 130 10 0,2-2-10 16,-9-128 11-16,0 0-11 0,5 123 12 0,-1-7-12 15,-4-116 8-15,0 0-8 0,1 112 8 0,-1 2-8 16,0-114 9-16,0 0-9 0,0 113 9 0,4-3-9 16,-4-110 6-16,0 0-6 0,0 111 6 0,-4 0-6 15,4-111 6-15,0 0-6 0,-1 112 6 0,-1-9-6 0,2-103 8 16,0 0-8-16,-2 98 9 0,2 4-9 0,0-102 9 15,0 0-9-15,-3 94 9 0,1-2-9 0,2-92 10 16,0 0-10-16,0 88 11 0,-2-7-11 0,2-81 12 16,0 0-12-16,-2 83 12 0,-3 2-12 0,5-85 11 15,0 0-11-15,-2 83 12 0,0-5-12 0,2-78 9 0,0 0-9 16,0 80 10-16,0 1-10 0,0-81 7 0,0 0-7 16,0 79 8-16,0 5-8 0,0-84 7 0,0 0-7 15,0 83 7-15,0-2-7 0,0-81 7 0,0 0-7 0,0 80 7 16,0 3-7-16,0-83 10 0,0 0-10 0,0 84 10 15,0 1-10-15,0-85 13 0,0 0-13 0,2 85 14 16,0 7-14-16,-2-92 14 0,0 0-14 0,5 88 15 16,-3 5-15-16,-2-93 16 0,0 0-16 0,2 90 16 15,3-3-16-15,-5-87 16 0,0 0-16 0,2 92 16 16,5 6-16-16,-7-98 12 0,0 0-12 0,3 97 12 16,1-2-12-16,-4-95 11 0,0 0-11 0,7 96 11 15,2 7-11-15,-9-103 8 0,0 0-8 0,9 104 9 16,-1-5-9-16,-8-99 6 0,0 0-6 0,11 97 7 15,1-2-7-15,-12-95 8 0,0 0-8 0,9 99 8 0,-5 3-8 16,-4-102 6-16,0 0-6 0,7 93 7 0,5-1-7 16,-12-92 6-16,0 0-6 0,11 90 7 0,3 3-7 15,-14-93 5-15,0 0-5 0,12 94 6 0,-5-4-6 16,-7-90 5-16,0 0-5 0,6 90 5 0,-1-5-5 16,-5-85 4-16,0 0-4 0,9 84 4 0,-6 5-4 15,-3-89 4-15,0 0-4 0,5 86 4 0,-3-1-4 16,-2-85 3-16,0 0-3 0,7 85 4 0,2 1-4 0,-9-86 4 15,0 0-4-15,7 85 4 0,4-7-4 0,-11-78 4 16,0 0-4-16,9 73 4 0,-4 3-4 0,-5-76 4 16,0 0-4-16,3 81 4 0,-4-1-4 0,1-80 4 0,0 0-4 15,-2 81 4-15,2-1-4 0,0-80 4 0,0 0-4 16,0 74 4-16,0-5-4 0,0-69 6 0,0 0-6 16,0 68 6-16,9-1-6 0,-9-67 6 0,0 0-6 15,10 64 7-15,3-3-7 0,-13-61 7 0,0 0-7 16,8 57 7-16,8-5-7 0,-16-52 9 0,0 0-9 0,18 52 9 15,3 0-9-15,-21-52 7 0,0 0-7 0,19 52 8 16,-4 5-8-16,-15-57 6 0,0 0-6 0,10 55 6 16,-3-5-6-16,-7-50 6 0,0 0-6 0,7 52 7 15,0-3-7-15,-7-49 6 0,0 0-6 0,9 50 7 16,2 2-7-16,-11-52 6 0,0 0-6 0,14 47 7 16,2-2-7-16,-16-45 7 0,0 0-7 0,19 41 7 15,4 8-7-15,-23-49 11 0,0 0-11 0,28 50 12 16,4 3-12-16,-32-53 13 0,0 0-13 0,39 57 14 15,3 7-14-15,-42-64 13 0,0 0-13 0,41 70 13 16,-6 6-13-16,-35-76 13 0,0 0-13 0,37 76 14 0,4-7-14 16,-41-69 14-16,0 0-14 0,30 61 14 0,-6-14-14 15,-24-47 14-15,0 0-14 0,21 38 15 0,-1-7-15 16,-20-31 15-16,0 0-15 0,18 27 16 0,-1-4-16 16,-17-23 13-16,0 0-13 0,13 21 14 0,1-4-14 15,-14-17 16-15,0 0-16 0,14 16 16 0,-2 1-16 16,-12-17 14-16,0 0-14 0,11 15 14 0,-2 1-14 15,-9-16 11-15,0 0-11 0,8 10 11 0,-8-10-11 0,0 0 10 16,0 0-10-16,6 6 10 0,-6-6-10 0,0 0 6 16,0 0-6-16,0 0 7 0,0 0-7 0,0 0 5 15,0 0-5-15,0 0 5 0,1 7-5 0,-1-7 4 0,0 0-4 16,0 0 4-16,0 0-4 0,0 0 2 0,0 0-2 16,0 0 2-16,0 0-2 0,0 0 0 0,0 0 0 15,-7-9 0-15,2 0 0 0,5 9-1 0,0 0 1 16,-3-15-1-16,-6-8 1 0,9 23-3 0,0 0 3 15,-11-31-2-15,2-4 2 0,9 35-6 0,0 0 6 16,-9-34-5-16,-3-1 5 0,12 35-6 0,0 0 6 0,-14-36-5 16,-4-2 5-16,18 38-6 0,0 0 6 0,-30-47-6 15,-12-19 6-15,42 66-6 0,0 0 6 0,-46-83-6 16,6-14 6-16,-1-5-1545 0</inkml:trace>
  <inkml:trace contextRef="#ctx0" brushRef="#br0" timeOffset="-69434">19992 18413 152 0,'0'0'0'0,"0"0"24"0,0 0-24 0,3 23 24 16,-3-23-24-16,0 0 42 0,0 0-42 0,0 7 42 16,0-7-42-16,0 0 42 0,0 0-42 0,0 0 42 15,0 0-42-15,0 0 39 0,0 0-39 0,0 0 40 0,0 0-40 16,0 0 33-16,0 0-33 0,0 0 33 0,0 0-33 15,0 0 26-15,0 0-26 0,0 0 27 0,0 0-27 16,0 0 20-16,0 0-20 0,0 0 21 0,0 0-21 16,0 0 16-16,0 0-16 0,0 0 17 0,0 0-17 15,0 0 12-15,0 0-12 0,0 0 12 0,-7 3-12 16,7-3 4-16,0 0-4 0,-7 2 4 0,-1-1-4 0,8-1 1 16,0 0-1-16,-16 4 1 0,0 1-1 0,16-5 0 15,0 0 0-15,-21 7 0 0,1 2 0 0,20-9-3 16,0 0 3-16,-21 7-2 0,5-4 2 0,16-3-8 0,0 0 8 15,-12 4-8-15,3-1 8 0,9-3-13 0,0 0 13 16,-11 3-13-16,4 1 13 0,7-4-12 0,0 0 12 16,0 0-11-16,-8 5 11 0,8-5-7 0,0 0 7 15,0 0-6-15,0 0 6 0,0 0-3 0,0 0 3 0,0 0-3 16,-6 4 3-16,6-4-2 0,0 0 2 0,0 0-1 16,0 0 1-16,0 0 0 0,0 0 0 0,0 0 0 15,0 0 0-15,0 0 0 0,0 0 0 0,0 0 0 16,0 0 0-16,0 0 0 0,0 0 0 0,0 0 1 15,0 0-1-15,0 0 1 0,0 0-1 0,0 0 2 16,0 0-2-16,0 0 3 0,0 0-3 0,0 0 4 16,0 0-4-16,0 0 4 0,0 0-4 0,0 0 4 15,0 0-4-15,0 0 1 0,0 0-1 0,0 0 2 16,0 0-2-16,0 0 0 0,0 0 0 0,0 0 0 16,0 0 0-16,0 0 0 0,0 0 0 0,0 0 0 15,0 0 0-15,0 0 0 0,0 0 0 0,0 0 0 0,0 0 0 16,0 0 0-16,0 0 0 0,0 0 0 0,0 0 0 15,0 0 0-15,0 0 0 0,0 0 0 0,0 0 0 16,0 0 0-16,0 0 0 0,0 0 1 0,0 0-1 16,0 0 1-16,0 0-1 0,0 0 2 0,0 0-2 15,0 0 3-15,0 0-3 0,0 0 3 0,0 0-3 16,0 0 2-16,0 0-2 0,0 0 2 0,0 0-2 0,0 0 1 16,0 0-1-16,0 0 1 0,-9-2-1 0,9 2 0 15,0 0 0-15,0 0 0 0,0 0 0 0,0 0 0 16,0 0 0-16,0 0 1 0,-7 0-1 0,7 0 0 15,0 0 0-15,0 0 1 0,0 0-1 0,0 0 1 16,0 0-1-16,0 0 1 0,-7 0-1 0,7 0 1 0,0 0-1 16,0 0 1-16,0 0-1 0,0 0 1 0,0 0-1 15,0 0 1-15,0 0-1 0,0 0 0 0,0 0 0 16,0 0 0-16,0 0 0 0,0 0 0 0,0 0 0 0,0 0 0 16,0 0 0-16,0 0 0 0,0 0 0 0,0 0 0 15,0 0 0-15,0 0 0 0,0 0 0 0,0 0 0 16,0 0 0-16,0 0 0 0,0 0 0 0,0 0 1 15,0 0-1-15,0 0 1 0,0 0-1 0,0 0 1 16,0 0-1-16,0 0 0 0,0 0 0 0,0 0 1 16,0 0-1-16,0 0 0 0,0 0 0 0,0 0 0 15,0 0 0-15,0 0 0 0,0 0 0 0,0 0 0 16,0 0 0-16,0 0 0 0,0 0 0 0,0 0 0 16,-9 3 0-16,9-3 0 0,0 0 0 0,0 0 0 15,0 0 0-15,0 0-1 0,0 0 1 0,-8 6 0 0,8-6 0 16,0 0 0-16,0 0 0 0,-7 3 0 0,7-3 0 15,0 0 0-15,0 0 0 0,-7 3 0 0,7-3 0 16,0 0 0-16,0 0 0 0,0 0 0 0,0 0 0 16,0 0 0-16,0 0 0 0,-8 7 0 0,8-7 0 15,0 0 0-15,0 0 0 0,0 0 0 0,0 0 0 16,0 0-1-16,0 0 1 0,-7 0 0 0,7 0 0 16,0 0-3-16,0 0 3 0,0 0-2 0,0 0 2 0,0 0-4 15,0 0 4-15,0 0-3 0,0 0 3 0,0 0-6 16,0 0 6-16,0 0-6 0,0 0 6 0,0 0-8 15,0 0 8-15,0 0-8 0,0 0 8 0,0 0-7 16,0 0 7-16,0 0-7 0,0 0 7 0,0 0-6 16,0 0 6-16,0 0-6 0,0 0 6 0,0 0-6 0,0 0 6 15,0 0-6-15,0 0 6 0,0 0-5 0,0 0 5 16,0 0-5-16,0 0 5 0,0 0-5 0,0 0 5 16,0 0-4-16,0 0 4 0,0 0-4 0,0 0 4 0,0 0-3 15,0 0 3-15,0 0-3 0,0 0 3 0,0 0-3 16,0 0 3-16,0 0-3 0,0 0 3 0,0 0-2 15,0 0 2-15,0 0-2 0,0 0 2 0,0 0-1 16,0 0 1-16,0 0-6 0,0 0 6 0,0 0-5 16,0 0 5-16,0 0-10 0,0 0 10 0,0 0-9 15,0 0 9-15,0 0-9 0,0 0 9 0,0 0-9 16,-7 6 9-16,7-6-8 0,0 0 8 0,0 0-7 16,0 0 7-16,0 0-9 0,0 0 9 0,0 0-9 15,-5 0 9-15,5 0-12 0,0 0 12 0,0 0-12 16,0 0 12-16,0 0-246 0</inkml:trace>
  <inkml:trace contextRef="#ctx0" brushRef="#br0" timeOffset="-69176.45">19710 18517 138 0,'0'0'0'16,"0"0"0"-16,0 0 0 0,-2 7 1 0,2-7-1 16,0 0 0-16,0 0 0 0,-9 9 0 0,9-9 0 15,0 0 0-15,0 0 0 0,0 0 0 0,0 0 0 0,0 0 0 16,0 0 0-16,0 0 0 0,0 0 0 0,0 0 1 15,0 0-1-15,0 0 1 0,0 0-1 0,0 0 3 16,0 0-3-16,0 0 3 0,0 0-3 0,0 0 5 16,0 0-5-16,0 0 6 0,0 0-6 0,0 0 7 0,0 0-7 15,0 0 7-15,0 0-7 0,0 0 5 0,0 0-5 16,0 0 5-16,0 0-5 0,0 0 2 0,0 0-2 16,0 0 3-16,-9 1-3 0,9-1 0 0,0 0 0 15,0 0 1-15,0 0-1 0,0 0 0 0,0 0 0 0,-7 5 0 16,7-5 0-16,0 0-1 0,0 0 1 0,0 0 0 15,0 0 0-15,0 0-81 0</inkml:trace>
  <inkml:trace contextRef="#ctx0" brushRef="#br0" timeOffset="-68531.07">19599 18552 120 0,'0'0'0'15,"0"0"3"-15,0 0-3 0,0 0 3 0,0 0-3 16,0 0 5-16,0 0-5 0,0 0 5 0,0 0-5 16,0 0 7-16,0 0-7 0,0 0 8 0,0 0-8 15,0 0 10-15,0 0-10 0,0 0 11 0,0 0-11 0,0 0 16 16,0 0-16-16,0 0 17 0,-9-14-17 0,9 14 17 15,0 0-17-15,-2-9 18 0,0 2-18 0,2 7 15 16,0 0-15-16,0 0 16 0,-2-7-16 0,2 7 12 0,0 0-12 16,0 0 12-16,0 0-12 0,0 0 7 0,0 0-7 15,0 0 8-15,0-7-8 0,0 7 2 0,0 0-2 16,0 0 3-16,0 0-3 0,0 0 0 0,0 0 0 16,0 0 1-16,-7-7-1 0,7 7 0 0,0 0 0 15,0 0 0-15,0 0 0 0,0 0-1 0,0 0 1 0,0 0-1 16,-7-5 1-16,7 5-2 0,0 0 2 0,0 0-2 15,0 0 2-15,0 0-2 0,0 0 2 0,0 0-1 16,-7 0 1-16,7 0 0 0,0 0 0 0,0 0 0 16,0 0 0-16,0 0 0 0,0 0 0 0,0 0 1 15,0 0-1-15,0 0 5 0,0 0-5 0,0 0 6 16,0 0-6-16,0 0 12 0,0 0-12 0,0 0 13 16,7 0-13-16,-7 0 17 0,0 0-17 0,0 0 17 15,7 0-17-15,-7 0 20 0,0 0-20 0,0 0 21 16,0 0-21-16,0 0 19 0,0 0-19 0,0 0 20 15,7-8-20-15,-7 8 14 0,0 0-14 0,0 0 15 0,0 0-15 16,0 0 9-16,0 0-9 0,0 0 10 0,0 0-10 16,0 0 1-16,0 0-1 0,0 0 2 0,0 0-2 15,0 0-1-15,0 0 1 0,0 0 0 0,0 0 0 16,0 0-5-16,0 0 5 0,0 0-5 0,0 0 5 16,0 0-11-16,0 0 11 0,0 0-11 0,0 0 11 15,0 0-14-15,0 0 14 0,0 0-13 0,0 0 13 16,0 0-16-16,0 0 16 0,0 0-15 0,0 0 15 0,0 0-16 15,0 0 16-15,0 0-15 0,0 0 15 0,0 0-14 16,0 0 14-16,0 0-13 0,0 0 13 0,0 0-210 16</inkml:trace>
  <inkml:trace contextRef="#ctx0" brushRef="#br0" timeOffset="-68100.21">19535 18446 104 0,'0'0'0'0,"0"0"1"0,0 0-1 0,0 0 1 16,0 0-1-16,0 0 1 0,0 0-1 0,-5 3 2 15,5-3-2-15,0 0 4 0,0 0-4 0,0 0 5 16,0 0-5-16,0 0 9 0,0 0-9 0,0 0 10 15,0 0-10-15,0 0 12 0,0 0-12 0,0 0 13 0,0 0-13 16,0 0 12-16,0 0-12 0,0 0 13 0,0 0-13 16,0 0 12-16,0 0-12 0,0 0 12 0,-9-1-12 15,9 1 10-15,0 0-10 0,-9-7 11 0,2 0-11 16,7 7 8-16,0 0-8 0,-2-10 9 0,-1-4-9 16,3 14 8-16,0 0-8 0,-2-19 8 0,-3-6-8 15,5 25 8-15,0 0-8 0,-7-22 8 0,1 8-8 16,6 14 5-16,0 0-5 0,-8-12 6 0,1 0-6 0,7 12 3 15,0 0-3-15,-6-11 4 0,6 11-4 0,0 0 1 16,0 0-1-16,-9-8 1 0,9 8-1 0,0 0 0 16,0 0 0-16,0 0 1 0,0 0-1 0,0 0 0 0,0 0 0 15,0 0 0-15,0 0 0 0,0 0-1 0,0 0 1 16,-5 0 0-16,5 0 0 0,0 0-166 0</inkml:trace>
  <inkml:trace contextRef="#ctx0" brushRef="#br0" timeOffset="-67849.73">19318 18282 283 0,'0'0'0'0,"0"0"0"0,0 0 0 0,-21-28 0 15,10 7 0-15,11 21-1 0,0 0 1 0,-8-15 0 16,2-1 0-16,6 16-5 0,0 0 5 0,-3-12-5 16,-1 0 5-16,4 12-9 0,0 0 9 0,-2-12-9 15,-5 0 9-15,7 12-11 0,0 0 11 0,-7-13-10 16,4 0 10-16,3 13-9 0,0 0 9 0,0-14-8 15,-4-2 8-15,4 16-2 0,0 0 2 0,-3-17-2 16,-1 1 2-16,4 16 0 0,0 0 0 0,-2-14 0 0,1 6 0 16,1 8 2-16,0 0-2 0,-2-9 3 0,2 2-3 15,0 7 8-15,0 0-8 0,0 0 9 0,-2-12-9 16,2 12 14-16,0 0-14 0,-3-15 14 0,1-17-14 16,-3 3-137-16</inkml:trace>
  <inkml:trace contextRef="#ctx0" brushRef="#br0" timeOffset="-63432.76">18979 12074 169 0,'0'0'0'0,"0"-21"0"15,0-36 0-15,0 57 4 0,0 0-4 0,2-67 5 0,7-2-5 16,-9 69 13-16,0 0-13 0,12-73 13 0,2-10-13 16,-14 83 26-16,0 0-26 0,16-85 26 0,0 4-26 15,-16 81 20-15,0 0-20 0,14-82 21 0,-3-8-21 16,-11 90 19-16,0 0-19 0,9-90 20 0,-2 0-20 15,-7 90 22-15,0 0-22 0,7-86 23 0,0-1-23 16,-7 87 18-16,0 0-18 0,7-86 19 0,-7-6-19 0,0 92 15 16,0 0-15-16,2-90 16 0,3 9-16 0,-5 81 15 15,0 0-15-15,5-80 16 0,1-6-16 0,-6 86 13 16,0 0-13-16,5-89 14 0,-5 6-14 0,0 83 15 16,0 0-15-16,0-83 16 0,0 0-16 0,0 83 14 0,0 0-14 15,2-79 14-15,1-1-14 0,-3 80 11 0,0 0-11 16,4-80 11-16,1 2-11 0,-5 78 10 0,0 0-10 15,7-79 10-15,0-6-10 0,-7 85 9 0,0 0-9 16,9-85 9-16,3-6-9 0,-12 91 8 0,0 0-8 0,9-90 9 16,0 8-9-16,-9 82 11 0,0 0-11 0,11-85 12 15,1 1-12-15,-12 84 15 0,0 0-15 0,9-85 15 16,1 0-15-16,-10 85 18 0,0 0-18 0,13-81 18 16,-5 1-18-16,-8 80 18 0,0 0-18 0,6-85 18 15,3-3-18-15,-9 88 13 0,0 0-13 0,3-90 14 16,-1-3-14-16,-2 93 12 0,0 0-12 0,0-89 12 15,-2-8-12-15,2 97 12 0,0 0-12 0,-3-100 13 16,-8 0-13-16,11 100 11 0,0 0-11 0,-11-106 12 16,3-5-12-16,8 111 10 0,0 0-10 0,-9-112 11 15,-2 8-11-15,11 104 11 0,0 0-11 0,-12-106 12 0,1-6-12 16,11 112 11-16,0 0-11 0,-12-113 11 0,-2 3-11 16,14 110 10-16,0 0-10 0,-14-113 11 0,1-8-11 15,13 121 8-15,0 0-8 0,-14-118 8 0,-7-3-8 16,21 121 6-16,0 0-6 0,-25-121 7 0,-3-3-7 15,28 124 6-15,0 0-6 0,-30-127 7 0,-3-4-7 16,33 131 3-16,0 0-3 0,-34-135 4 0,6-2-4 16,28 137 2-16,0 0-2 0,-27-133 2 0,3 3-2 0,24 130 1 15,0 0-1-15,-21-130 1 0,1 6-1 0,20 124 1 16,0 0-1-16,-17-125 1 0,2-3-1 0,15 128 1 16,0 0-1-16,-8-123 1 0,4 5-1 0,4 118 1 15,0 0-1-15,-5-124 1 0,1-4-1 0,4 128 1 0,0 0-1 16,-9-127 2-16,2 6-2 0,7 121 3 0,0 0-3 15,-7-117 4-15,-7 1-4 0,14 116 4 0,0 0-4 16,-14-113 5-16,-2 11-5 0,16 102 5 0,0 0-5 16,-14-100 6-16,2 3-6 0,12 97 6 0,0 0-6 0,-11-90 7 15,6 1-7-15,5 89 3 0,0 0-3 0,-4-81 4 16,4 8-4-16,0 73 2 0,0 0-2 0,2-72 2 16,-2-1-2-16,0 73 1 0,0 0-1 0,0-67 2 15,4 6-2-15,-4 61 0 0,0 0 0 0,5-57 1 16,2-4-1-16,-7 61 0 0,0 0 0 0,11-60 1 15,3-4-1-15,-14 64 1 0,0 0-1 0,16-61 1 16,-2 8-1-16,-14 53 2 0,0 0-2 0,12-49 2 16,-3 13-2-16,-9 36 2 0,0 0-2 0,10-37 2 15,3-11-2-15,-13 48 2 0,0 0-2 0,14-45 2 16,-7 5-2-16,-7 40 2 0,0 0-2 0,9-40 3 0,3-8-3 16,-12 48 5-16,0 0-5 0,12-49 6 0,-3 20-6 15,-9 29 5-15,0 0-5 0,9-31 5 0,2-6-5 16,-11 37 6-16,0 0-6 0,8-29 6 0,-4 13-6 15,-4 16 5-15,0 0-5 0,2-12 5 0,1-3-5 16,-3 15 4-16,0 0-4 0,2-30 5 0,5-16-5 16,-7 46 2-16,0 0-2 0,2-49 3 0,-4 4-3 15,2 45 1-15,0 0-1 0,0-33 1 0,2 18-1 0,-2 15 0 16,0 0 0-16,0-12 0 0,0-9 0 0,0 21 0 16,0 0 0-16,0-19 0 0,0 10 0 0,0 9 0 15,0 0 0-15,0 0 0 0,0-8 0 0,0 8 0 0,0 0 0 16,0 0 0-16,0 0 0 0,0 0-1 0,0 0 1 15,0-9 0-15,0 9 0 0,0 0-1 0,0 0 1 16,0-11 0-16,0 11 0 0,0 0-1 0,0 0 1 16,0 0 0-16,0 0 0 0,0 0-1 0,0 0 1 0,0-5 0 15,0 5 0-15,0 0 0 0,0 0 0 0,0 0 0 16,0 0 0-16,0 0 0 0,0 0 0 0,0 0 0 16,0 0 0-16,0 0 0 0,0 0 0 0,0 0 0 15,0 0 0-15,0 0 0 0,0 0 0 0,0 12 0 16,0-3 0-16,0-9 0 0,0 0 0 0,0 7 0 15,0-7 0-15,0 0 0 0,0 0 0 0,0 9 0 16,0-9 0-16,0 0 0 0,0 0 0 0,0 5 0 16,0-5 0-16,0 0-1 0,0 0 1 0,0 0 0 15,0 0 0-15,0 0-2 0,0 0 2 0,0 7-1 16,0-7 1-16,0 0-3 0,0 0 3 0,0 0-3 0,0 0 3 16,0 0-4-16,0 0 4 0,0 0-4 0,0 0 4 15,0 0-5-15,0 0 5 0,0 0-4 0,0 0 4 16,0 0-2-16,0 0 2 0,0 0-2 0,0 0 2 15,0 0 0-15,0 0 0 0,0 0 0 0,0 0 0 16,0 0 0-16,0 0 0 0,0-7 1 0,0 7-1 16,0 0 2-16,0 0-2 0,0 0 2 0,0 0-2 15,0 0 4-15,0 0-4 0,-7 0 4 0,7 0-4 0,0 0 6 16,0 0-6-16,0 0 7 0,0 0-7 0,0 0 6 16,0 0-6-16,0 0 7 0,0 0-7 0,0 0 6 15,0 0-6-15,0 0 7 0,-4 7-7 0,4-7 4 16,0 0-4-16,0 0 5 0,0 0-5 0,0 0 3 0,0 0-3 15,0 0 3-15,0 0-3 0,0 0 1 0,0 0-1 16,0 0 2-16,6 0-2 0,-6 0 0 0,0 0 0 16,0 0 1-16,0 0-1 0,0 0 0 0,0 0 0 15,0 0 1-15,0-9-1 0,0 9 0 0,0 0 0 0,0 0 1 16,0 0-1-16,0 0 0 0,0 0 0 0,0 0 1 16,0-7-1-16,0 7 0 0,0 0 0 0,0 0 1 15,0 0-1-15,0 0 0 0,0 0 0 0,0 0 1 16,0 0-1-16,0 0 0 0,0 0 0 0,0 0 1 15,0 0-1-15,0 0 0 0,0 0 0 0,0 0 0 16,0 0 0-16,0 0 0 0,0 0 0 0,0 0 0 16,0 0 0-16,0 0-1 0,0 0 1 0,0 0 0 15,0 0 0-15,0 0-1 0,0 0 1 0,0 0-1 16,0 0 1-16,0 0-2 0,0 0 2 0,0 0-2 16,0 0 2-16,0 0-3 0,0 0 3 0,0 0-2 0,0 0 2 15,0 0-6-15,0 0 6 0,0 0-6 0,0 0 6 16,0 0-8-16,0 0 8 0,0 0-8 0,0 0 8 15,0 0-9-15,0 0 9 0,0 0-8 0,0 0 8 16,0 0-9-16,0 0 9 0,0 0-9 0,0 0 9 16,0 0-6-16,0 0 6 0,0 0-6 0,0 0 6 15,0 0-4-15,0 0 4 0,0 0-4 0,0 0 4 16,0 0-3-16,0 0 3 0,0 0-3 0,0 0 3 0,0 0-2 16,0 0 2-16,0 0-1 0,0 0 1 0,0 0-1 15,0 0 1-15,0 0-1 0,0 0 1 0,0 0-1 16,0 0 1-16,0 0 0 0,0 0 0 0,0 0-1 0,0 0 1 15,0 0 0-15,0 0 0 0,0 0-1 0,0 0 1 16,0 0 0-16,0 0 0 0,0 0-1 0,0 0 1 16,0 0 0-16,0 0 0 0,0 0-1 0,0 0 1 15,-6-8-1-15,3-1 1 0,3 9-2 0,0 0 2 16,-2-11-1-16,2 6 1 0,0 5-3 0,0 0 3 0,0 0-2 16,-2-8 2-16,2 8-4 0,0 0 4 0,0 0-4 15,-5-7 4-15,5 7-5 0,0 0 5 0,0 0-4 16,0 0 4-16,0 0-6 0,0 0 6 0,0 0-5 15,0-9 5-15,0 9-4 0,0 0 4 0,0 0-4 16,0 0 4-16,0 0-2 0,0 0 2 0,0-7-1 16,0 7 1-16,0 0-1 0,0 0 1 0,0 0 0 15,0 0 0-15,0 0 0 0,0 0 0 0,0-5 0 16,0 5 0-16,0 0 0 0,0 0 0 0,0 0 1 16,0 0-1-16,0 0 1 0,0 0-1 0,0 0 1 0,0 0-1 15,0 0 1-15,0 0-1 0,0 0 1 0,-7 9-1 16,7-9 1-16,0 0-1 0,-7 7 2 0,2 1-2 15,5-8 1-15,0 0-1 0,-7 9 2 0,1-1-2 16,6-8 0-16,0 0 0 0,-5 11 1 0,5-11-1 16,0 0 0-16,0 0 0 0,-5 9 0 0,5-9 0 15,0 0 0-15,0 0 0 0,0 8 0 0,0-8 0 16,0 0-2-16,0 0 2 0,0 0-1 0,0 0 1 0,0 0-4 16,0 0 4-16,-7 7-3 0,7-7 3 0,0 0-4 15,0 0 4-15,0 0-3 0,0 0 3 0,0 0-2 16,0 0 2-16,0 0-2 0,0 0 2 0,0 0-1 15,0 0 1-15,0 0-1 0,0 0 1 0,0 0-1 0,0 0 1 16,0 0 0-16,0 0 0 0,0 0 0 0,0 0 0 16,0 0 0-16,0 0 0 0,0 0 0 0,0 0 0 15,0 0 1-15,0 0-1 0,0 0 2 0,0 0-2 16,0 0 2-16,0 0-2 0,0 0 4 0,0 0-4 0,0 0 4 16,0 0-4-16,0 0 5 0,0 0-5 0,0 0 6 15,0 0-6-15,0 0 6 0,0 0-6 0,0 0 6 16,0 0-6-16,0 0 5 0,0 0-5 0,0 0 6 15,0 0-6-15,0 0 4 0,0 0-4 0,0 0 5 16,0 0-5-16,0 0 2 0,0 0-2 0,0 0 2 16,0 0-2-16,0 0 0 0,0 0 0 0,-9 5 1 15,9-5-1-15,0 0 0 0,0 0 0 0,0 0 0 16,-7 4 0-16,7-4-1 0,0 0 1 0,0 0 0 16,0 0 0-16,0 0-1 0,0 0 1 0,0 0 0 15,0 0 0-15,0 0-1 0,0 0 1 0,0 0 0 0,0 0 0 16,0 0-1-16,0 0 1 0,0 0 0 0,0 0 0 15,0 0 0-15,0 0 0 0,0 0 0 0,0 0 0 16,0 0 0-16,0 0 0 0,0 0 0 0,0 0 0 16,0 0 0-16,0 0 0 0,0 0 0 0,0 0 0 15,0 0 1-15,0 0-1 0,0 0 1 0,0 0-1 16,0 0 2-16,0 0-2 0,0 0 3 0,0 0-3 0,0 0 4 16,0 0-4-16,0 0 5 0,0 0-5 0,0 0 3 15,0 0-3-15,0 0 4 0,0 0-4 0,0 0 3 16,0 0-3-16,0 0 4 0,0 0-4 0,0 0 2 15,0 0-2-15,0 0 2 0,0 0-2 0,0 0 1 0,0 0-1 16,0 0 2-16,0 0-2 0,0 0 1 0,0 0-1 16,0 0 2-16,0 0-2 0,0 0 1 0,0 0-1 15,0 0 1-15,0 0-1 0,0 0 1 0,0 0-1 16,0 0 1-16,0 0-1 0,0 0 1 0,0 0-1 16,0 0 2-16,0 0-2 0,0 0 1 0,0 0-1 0,0 0 2 15,0 0-2-15,0 0 1 0,0 0-1 0,0 0 2 16,0 0-2-16,0 0 0 0,0 0 0 0,0 0 1 15,0 0-1-15,0 0 0 0,0 0 0 0,0 0 0 16,-6 5 0-16,6-5 0 0,0 0 0 0,0 0 0 16,0 0 0-16,0 0 0 0,0 0 0 0,-8 3 0 15,1-3 0-15,7 0 0 0,0 0 0 0,-9 4 0 16,-2-1 0-16,11-3 0 0,0 0 0 0,-9 6 0 16,2-3 0-16,7-3 0 0,0 0 0 0,-7 3 0 15,-2-3 0-15,9 0-1 0,0 0 1 0,-12 2-1 16,-2 2 1-16,14-4-2 0,0 0 2 0,-18 0-2 0,6 3 2 15,12-3-4-15,0 0 4 0,-11 5-4 0,3 2 4 16,8-7-2-16,0 0 2 0,-9 4-1 0,3-3 1 16,6-1-1-16,0 0 1 0,0 0 0 0,-8 4 0 15,8-4 0-15,0 0 0 0,0 0 0 0,-9 7 0 16,9-7-1-16,0 0 1 0,0 0 0 0,0 0 0 16,0 0-1-16,0 0 1 0,-6 8 0 0,6-8 0 15,0 0-1-15,0 0 1 0,0 0-1 0,0 0 1 0,0 0-2 16,0 0 2-16,0 0-2 0,0 0 2 0,0 0-2 15,0 0 2-15,0 0-2 0,0 0 2 0,0 0-2 16,0 0 2-16,-8 0-2 0,-6 0 2 0,14 0-1 16,0 0 1-16,-18 0-1 0,-5 0 1 0,23 0-1 0,0 0 1 15,-25 0 0-15,-1 0 0 0,26 0-1 0,0 0 1 16,-25-3 0-16,-5-2 0 0,30 5-2 0,0 0 2 16,-26-7-1-16,6 2 1 0,20 5-3 0,0 0 3 0,-16 0-2 15,-1-4 2-15,17 4-4 0,0 0 4 0,-13-3-3 16,-1-2 3-16,14 5-5 0,0 0 5 0,-8 0-4 15,-1-4 4-15,9 4-5 0,0 0 5 0,-9 0-5 16,9 0 5-16,0 0-5 0,0 0 5 0,0 0-4 16,-7 4 4-16,7-4-3 0,0 0 3 0,0 0-3 15,0 0 3-15,0 0-3 0,0 0 3 0,-7 0-2 16,7 0 2-16,0 0-1 0,0 0 1 0,0 0-1 16,0 0 1-16,0 0-1 0,0 0 1 0,-7 0 0 15,7 0 0-15,0 0 0 0,0 0 0 0,0 0 0 16,0 0 0-16,0 0 0 0,0 0 0 0,0 0 1 0,7 0-1 15,-7 0 2-15,0 0-2 0,0 0 2 0,0 0-2 16,0 0 3-16,0 0-3 0,0 0 3 0,7 0-3 16,-7 0 4-16,0 0-4 0,0 0 5 0,0 0-5 15,0 0 3-15,0 0-3 0,0 0 3 0,7 0-3 16,-7 0 1-16,0 0-1 0,0 0 2 0,0 0-2 16,0 0 0-16,0 0 0 0,0 0 1 0,0 0-1 15,0 0 0-15,0 0 0 0,5 8 1 0,-5-8-1 0,0 0 0 16,0 0 0-16,4 12 0 0,-4-6 0 0,0-6 0 15,0 0 0-15,0 6 0 0,1 3 0 0,-1-9 0 0,0 0 0 16,2 7 0-16,0 2 0 0,-2-9 0 0,0 0 0 16,0 8 0-16,-2-1 0 0,2-7 0 0,0 0 0 15,0 0 0-15,0 0 0 0,0 0-1 0,0 0 1 16,-2 9 0-16,2-9 0 0,0 0-2 0,0 0 2 16,-5 12-2-16,2 4 2 0,3-16-4 0,0 0 4 0,-2 12-4 15,-3 0 4-15,5-12-12 0,0 0 12 0,-4 17-12 16,-1 14 12-16,-1 2-714 0</inkml:trace>
</inkml:ink>
</file>

<file path=ppt/ink/ink4.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10:32.472"/>
    </inkml:context>
    <inkml:brush xml:id="br0">
      <inkml:brushProperty name="width" value="0.05292" units="cm"/>
      <inkml:brushProperty name="height" value="0.05292" units="cm"/>
      <inkml:brushProperty name="color" value="#FF0000"/>
    </inkml:brush>
  </inkml:definitions>
  <inkml:trace contextRef="#ctx0" brushRef="#br0">2069 7035 259 0,'0'0'0'0,"0"0"0"0,0 0 0 16,0 0 30-16,0 0-30 0,0 0 31 0,0 0-31 0,0 0 52 15,0 0-52-15,0 0 53 0,-21-21-53 0,21 21 71 16,0 0-71-16,-9-5 71 0,-2-6-71 0,11 11 57 16,0 0-57-16,-26-13 57 0,-20-12-57 0,46 25 38 15,0 0-38-15,-49-19 39 0,13 7-39 0,36 12 29 0,0 0-29 16,-37-8 30-16,-17-5-30 0,54 13 21 0,0 0-21 15,-48-8 22-15,23 1-22 0,25 7 17 0,0 0-17 16,-31 3 17-16,-17 4-17 0,48-7 12 0,0 0-12 0,-46 14 12 16,9 2-12-16,37-16 10 0,0 0-10 0,-26 17 11 15,-1 2-11-15,27-19 8 0,0 0-8 0,-19 28 8 16,6 1-8-16,13-29 9 0,0 0-9 0,-8 33 10 16,2 3-10-16,6-36 12 0,0 0-12 0,0 38 12 15,0-1-12-15,0-37 13 0,0 0-13 0,4 36 14 16,1 11-14-16,-5-47 13 0,0 0-13 0,9 52 13 15,-4 3-13-15,-5-55 12 0,0 0-12 0,4 61 12 16,-2-1-12-16,-2-60 12 0,0 0-12 0,3 61 13 16,1-1-13-16,-4-60 11 0,0 0-11 0,0 57 12 15,0 7-12-15,0-64 10 0,0 0-10 0,0 70 11 0,1-1-11 16,-1-69 10-16,0 0-10 0,0 71 10 0,-1-4-10 16,1-67 9-16,0 0-9 0,-4 71 10 0,-1-1-10 15,5-70 10-15,0 0-10 0,-9 71 11 0,0 1-11 16,9-72 8-16,0 0-8 0,-9 75 9 0,-3-6-9 15,12-69 10-15,0 0-10 0,-14 71 10 0,0-2-10 16,14-69 11-16,0 0-11 0,-14 69 11 0,1-3-11 16,13-66 16-16,0 0-16 0,-14 67 17 0,5-2-17 0,9-65 15 15,0 0-15-15,-8 60 15 0,-1-3-15 0,9-57 13 16,0 0-13-16,-11 56 14 0,-1 4-14 0,12-60 10 16,0 0-10-16,-9 61 11 0,-2-4-11 0,11-57 8 15,0 0-8-15,-12 57 8 0,3-3-8 0,9-54 4 0,0 0-4 16,-10 58 4-16,-3 3-4 0,13-61 4 0,0 0-4 15,-8 62 4-15,-3 6-4 0,11-68 3 0,0 0-3 16,-9 64 3-16,2-2-3 0,7-62 4 0,0 0-4 16,-5 62 5-16,-1-1-5 0,6-61 5 0,0 0-5 0,-3 66 6 15,3 6-6-15,0-72 6 0,0 0-6 0,0 77 6 16,5 4-6-16,-5-81 8 0,0 0-8 0,7 79 8 16,2 1-8-16,-9-80 8 0,0 0-8 0,11 83 8 15,-4 5-8-15,-7-88 10 0,0 0-10 0,5 94 10 16,4-8-10-16,-9-86 9 0,0 0-9 0,9 89 10 15,0 6-10-15,-9-95 9 0,0 0-9 0,7 95 10 16,1 0-10-16,-8-95 11 0,0 0-11 0,9 94 11 16,0-3-11-16,-9-91 10 0,0 0-10 0,9 96 10 15,0 0-10-15,-9-96 10 0,0 0-10 0,9 94 10 16,-1 1-10-16,-8-95 8 0,0 0-8 0,9 92 8 0,-5 10-8 16,-4-102 7-16,0 0-7 0,1 100 8 0,5-6-8 15,-6-94 9-15,0 0-9 0,7 93 9 0,-2-1-9 16,-5-92 7-16,0 0-7 0,4 93 8 0,-3-3-8 15,-1-90 7-15,0 0-7 0,4 83 8 0,-1-1-8 16,-3-82 7-16,0 0-7 0,0 79 8 0,-3 6-8 16,3-85 6-16,0 0-6 0,-4 85 7 0,-1-7-7 15,5-78 6-15,0 0-6 0,-5 78 7 0,-2 7-7 0,7-85 5 16,0 0-5-16,-2 86 6 0,-3-5-6 0,5-81 4 16,0 0-4-16,-9 80 5 0,0-4-5 0,9-76 5 15,0 0-5-15,-9 75 5 0,2 2-5 0,7-77 4 0,0 0-4 16,-5 73 4-16,-4 0-4 0,9-73 3 0,0 0-3 15,-5 66 4-15,-1 1-4 0,6-67 3 0,0 0-3 16,-3 64 3-16,-1 0-3 0,4-64 2 0,0 0-2 16,-1 68 3-16,1 3-3 0,0-71 2 0,0 0-2 15,0 69 2-15,-7 7-2 0,7-76 1 0,0 0-1 0,-6 74 2 16,6-1-2-16,0-73 1 0,0 0-1 0,-1 71 1 16,-3 3-1-16,4-74 0 0,0 0 0 0,-4 71 1 15,3-10-1-15,1-61 0 0,0 0 0 0,-4 60 1 16,-1 1-1-16,5-61 0 0,0 0 0 0,-4 62 1 15,-4 1-1-15,8-63 1 0,0 0-1 0,-9 65 1 16,-2 3-1-16,11-68 2 0,0 0-2 0,-9 67 2 16,0-4-2-16,9-63 2 0,0 0-2 0,-17 65 2 15,-1 6-2-15,18-71 2 0,0 0-2 0,-19 70 2 16,1-10-2-16,18-60 1 0,0 0-1 0,-14 54 2 0,-2-13-2 16,16-41 1-16,0 0-1 0,-10 37 2 0,1-6-2 15,9-31 1-15,0 0-1 0,-5 28 2 0,1 1-2 16,4-29 2-16,0 0-2 0,0 28 3 0,-5-6-3 15,5-22 3-15,0 0-3 0,0 23 4 0,5 1-4 16,-5-24 4-16,0 0-4 0,5 22 4 0,-1-4-4 16,-4-18 5-16,0 0-5 0,5 17 5 0,-1 2-5 15,-4-19 4-15,0 0-4 0,8 19 5 0,3-5-5 0,-11-14 6 16,0 0-6-16,12 9 6 0,8 1-6 0,-20-10 9 16,0 0-9-16,26 9 10 0,-3 1-10 0,-23-10 13 15,0 0-13-15,30 10 13 0,4 1-13 0,-34-11 13 0,0 0-13 16,40 8 13-16,8-1-13 0,-48-7 12 0,0 0-12 15,51 6 12-15,4-5-12 0,-55-1 11 0,0 0-11 16,58 5 11-16,4 2-11 0,-62-7 10 0,0 0-10 16,60 11 10-16,-2 1-10 0,-58-12 8 0,0 0-8 0,63 12 8 15,4 2-8-15,-67-14 6 0,0 0-6 16,73 14 7-16,4-1-7 0,-77-13 5 0,0 0-5 0,76 18 6 16,-7 1-6-16,-69-19 3 0,0 0-3 0,67 21 3 15,0-1-3-15,-67-20 3 0,0 0-3 0,65 19 4 16,2 0-4-16,-67-19 1 0,0 0-1 0,58 18 1 15,-12-4-1-15,-46-14 0 0,0 0 0 0,36 12 1 16,-17-5-1-16,-19-7 0 0,0 0 0 0,12 5 1 16,-3-3-1-16,-9-2 0 0,0 0 0 0,0 0 1 15,0 0-1-15,0 0 1 0,0 0-1 0,0 0 1 16,0 0-1-16,0 0 1 0,0 0-1 0,0 0 2 16,0 0-2-16,0 0 1 0,0 0-1 0,0 0 2 0,0 0-2 15,0 0 0-15,0 0 0 0,0 0 1 0,0 0-1 16,0 0 0-16,0 0 0 0,0 0 1 0,0 0-1 15,0 0 0-15,0 0 0 0,0 0 0 0,-9 8 0 16,9-8-1-16,0 0 1 0,0 0 0 0,-8 12 0 16,8-12-2-16,0 0 2 0,-6 7-2 0,6-7 2 15,0 0-4-15,0 0 4 0,-9 9-4 0,9-9 4 16,0 0-5-16,0 0 5 0,-8 7-5 0,8-7 5 0,0 0-5 16,0 0 5-16,-9 7-5 0,9-7 5 0,0 0-6 15,0 0 6-15,0 0-5 0,-6 7 5 0,6-7-6 0,0 0 6 16,0 0-5-16,0 0 5 0,0 0-5 0,0 0 5 15,0 0-5-15,0 0 5 0,0 0-5 0,0 0 5 16,0 0-4-16,0 0 4 0,0 0-4 0,0 0 4 16,0 0-3-16,0 0 3 0,0 0-3 0,0 0 3 15,-8 3-3-15,8-3 3 0,0 0-4 0,0 0 4 16,-9 5-3-16,9-5 3 0,0 0-4 0,0 0 4 0,-13 7-4 16,3-5 4-16,10-2-6 0,0 0 6 0,-7 0-6 15,2 0 6-15,5 0-8 0,0 0 8 0,0 0-7 16,-9 3 7-16,9-3-7 0,0 0 7 0,0 0-7 15,0 0 7-15,0 0-7 0,0 0 7 0,0 0-7 16,0 0 7-16,0 0-5 0,0 0 5 0,0 0-5 16,-6 7 5-16,6-7-3 0,0 0 3 0,0 0-3 15,0 0 3-15,0 0-1 0,0 0 1 0,0 0 0 16,0 0 0-16,0 0 0 0,0 0 0 0,0-7 0 16,0 7 0-16,0 0 0 0,0 0 0 0,0 0 1 0,6-8-1 15,-6 8 2-15,0 0-2 0,3-11 2 0,3-1-2 16,-6 12 5-16,0 0-5 0,5-12 5 0,2 2-5 15,-7 10 9-15,0 0-9 0,2-7 9 0,-2 7-9 16,0 0 11-16,0 0-11 0,8-9 12 0,-8 9-12 16,0 0 10-16,0 0-10 0,0 0 10 0,0 0-10 15,0 0 9-15,0 0-9 0,8-7 10 0,-8 7-10 16,0 0 7-16,0 0-7 0,0 0 8 0,0 0-8 16,0 0 4-16,0 0-4 0,0 0 4 0,0 0-4 0,0 0 1 15,0 0-1-15,0 0 2 0,0 0-2 0,0 0 0 16,0 0 0-16,0 0 1 0,0 0-1 0,0 0 0 15,0 0 0-15,0 0 0 0,0 0 0 0,0 0 0 0,0 0 0 16,0 0 0-16,0 0 0 0,0 0 0 0,0 0 0 16,0 0 0-16,0 0 0 0,0 0 0 0,0 0 0 15,0 0 0-15,0 0 0 0,0 0 0 0,0 0 0 16,0 0 0-16,0 0 0 0,0 0-1 0,0 0 1 0,0 0 0 16,0 0 0-16,0 0-1 0,0 0 1 0,0 0 0 15,0 0 0-15,0 0 0 0,0 0 0 0,0 0 0 16,0 0 0-16,0 0 0 0,0 0 0 0,0 0 0 15,0 0 0-15,0 0 0 0,0 0 0 0,0 0 0 16,0 0 0-16,0 0 0 0,0 0 0 0,0 0 0 16,0 0 0-16,0 0 0 0,0 0 0 0,0 0 0 15,0 0 0-15,0 0 0 0,0 0 0 0,0 0 0 16,0 0 0-16,0 0 0 0,0 0 0 0,0 0 0 16,0 0 0-16,0 0 0 0,0 0 0 0,0 0 1 15,5-8-1-15,-5 8 1 0,0 0-1 0,0 0 1 0,0-11-1 16,0 11 1-16,0 0-1 0,0 0 1 0,2-10-1 15,-2 10 1-15,0 0-1 0,0 0 1 0,0-11-1 16,0 11 1-16,0 0-1 0,0 0 1 0,0 0-1 16,0 0 0-16,0 0 0 0,0 0 1 0,0 0-1 15,0 0 0-15,0 0 0 0,0 0 0 0,0 0 0 16,0 0 0-16,0 0 0 0,0 0 0 0,0 0 0 16,0 0-1-16,0 0 1 0,0 0 0 0,0 0 0 0,0 0-1 15,0 0 1-15,0 0 0 0,0 0 0 0,0 0-1 16,0 0 1-16,0 0-1 0,0 0 1 0,0 0-2 15,0 0 2-15,0 0-2 0,0 0 2 0,0 0-3 0,0 0 3 16,-2-8-3-16,2 8 3 0,0 0-3 0,0 0 3 16,0 0-3-16,0 0 3 0,0 0-3 0,0 0 3 15,0 0-3-15,0 0 3 0,0 0-2 0,0 0 2 16,0 0-2-16,0 0 2 0,0 0-2 0,0 0 2 16,0 0-1-16,0 0 1 0,0 0-1 0,0 0 1 0,0 0-1 15,0 0 1-15,0 0-1 0,0 0 1 0,0 0 0 16,5-2 0-16,-5 2-1 0,0 0 1 0,0 0 0 15,0 0 0-15,0 0-2 0,0 0 2 0,0 0-2 16,0 0 2-16,0 0-4 0,0 0 4 0,0 0-4 16,0 0 4-16,0 0-7 0,0 0 7 0,0 0-6 15,-9 5 6-15,9-5-12 0,0 0 12 0,-10 4-12 16,-11 4 12-16,21-8-20 0,0 0 20 0,-37 14-20 16,-8 0 20-16,45-14-36 0,0 0 36 0,-42 4-36 15,16-20 36-15,-1 0-1306 0</inkml:trace>
  <inkml:trace contextRef="#ctx0" brushRef="#br0" timeOffset="4907.25">2619 15234 135 0,'0'0'0'0,"0"0"0"15,0 0 0-15,0 0 1 0,0 0-1 0,0 0 1 16,0 0-1-16,0 0 4 0,0 0-4 0,0 0 4 15,0 0-4-15,0 0-49 0</inkml:trace>
  <inkml:trace contextRef="#ctx0" brushRef="#br0" timeOffset="6034.23">2589 15135 180 0,'0'0'0'0,"0"0"0"0,0 0 0 0,0 0 2 15,0 0-2-15,9-20 2 0,-5 13-2 0,-4 7 7 0,0 0-7 16,0 0 7-16,2-9-7 0,-2 9 12 0,0 0-12 16,0 0 13-16,3-9-13 0,-3 9 14 0,0 0-14 15,0 0 15-15,0-8-15 0,0 8 15 0,0 0-15 16,0 0 16-16,0 0-16 0,0 0 16 0,0 0-16 0,0 0 16 16,9-7-16-16,-9 7 16 0,0 0-16 0,0 0 16 15,0 0-16-15,0 0 6 0,0 0-6 0,0 0 6 16,0-7-6-16,0 7 5 0,0 0-5 0,0 0 6 15,0 0-6-15,0 0 2 0,0 0-2 0,0 0 2 16,0-7-2-16,0 7 0 0,0 0 0 0,0 0 0 16,0 0 0-16,0 0-2 0,0 0 2 0,0 0-2 15,0 0 2-15,0 0-8 0,0 0 8 0,0 0-7 16,0 0 7-16,0 0-14 0,0 0 14 0,0 0-13 16,0 0 13-16,0 0-16 0,0 0 16 0,0 0-16 15,-9-2 16-15,9 2-11 0,0 0 11 0,0 0-11 0,0 0 11 16,0 0-7-16,0 0 7 0,0 0-7 0,0 0 7 15,0 0-4-15,0 0 4 0,0 0-4 0,0 0 4 16,0 0-3-16,0 0 3 0,0-7-3 0,0 7 3 16,0 0-2-16,0 0 2 0,0 0-2 0,0 0 2 15,0 0-2-15,0 0 2 0,0 0-1 0,0 0 1 16,0 0-1-16,0 0 1 0,0 0-1 0,0 0 1 16,0 0-1-16,0 0 1 0,0 0 0 0,0 0 0 0,0 0-1 15,0 0 1-15,0 0 0 0,0 0 0 0,0 0-1 16,0 0 1-16,0 0 0 0,0 0 0 0,0 0-1 15,0 0 1-15,0 0 0 0,0 0 0 0,0 0-1 0,0 0 1 16,0 0 0-16,0 0 0 0,0 0-1 0,0 0 1 16,0 0 0-16,0 0 0 0,0 0-1 0,0 0 1 15,0 0 0-15,0 0 0 0,0 0 0 0,0 0 0 16,0 0 0-16,0 0 0 0,0 0 0 0,0 0 0 0,0 0 1 16,0 0-1-16,0 0 3 0,0 0-3 15,0 0 3-15,0 0-3 0,0 0 7 0,0 0-7 0,0 0 7 16,0 0-7-16,0 0 13 0,0 0-13 0,0 0 14 15,0 0-14-15,0 0 16 0,0 0-16 0,0 0 16 16,0 0-16-16,0 0 16 0,0 0-16 0,0 0 17 16,0 0-17-16,0 0 16 0,0 0-16 0,0 0 17 15,0 0-17-15,0 0 18 0,0 0-18 0,0 0 19 16,0-7-19-16,0 7 12 0,0 0-12 0,0 0 12 16,4-6-12-16,-4 6 8 0,0 0-8 0,0 0 8 15,0 0-8-15,0 0 3 0,0 0-3 0,0 0 3 16,8-6-3-16,-8 6 0 0,0 0 0 0,0 0 1 0,9 2-1 15,-9-2 0-15,0 0 0 0,0 0 0 0,5 0 0 16,-5 0 0-16,0 0 0 0,0 0 0 0,0 0 0 16,0 0 0-16,0 0 0 0,0 0 0 0,9 0 0 15,-9 0 0-15,0 0 0 0,0 0 0 0,0 0 0 16,0 0 0-16,0 0 0 0,0 0 1 0,9 9-1 16,-9-9 1-16,0 0-1 0,9 5 1 0,5 2-1 0,-14-7 2 15,0 0-2-15,14 9 2 0,7 3-2 0,-21-12 4 16,0 0-4-16,20 17 4 0,3 4-4 0,-23-21 5 15,0 0-5-15,21 19 6 0,2-2-6 0,-23-17 9 0,0 0-9 16,28 19 9-16,-5 4-9 0,-23-23 11 0,0 0-11 16,23 22 11-16,-2-1-11 0,-21-21 12 0,0 0-12 15,18 19 13-15,-4-2-13 0,-14-17 10 0,0 0-10 16,14 17 11-16,-5-8-11 0,-9-9 9 0,0 0-9 16,0 0 10-16,9 7-10 0,-9-7 4 0,0 0-4 0,0-7 4 15,3-12-4-15,-3 19 1 0,0 0-1 0,2-38 2 16,-4-29-2-16,2-1-392 0</inkml:trace>
</inkml:ink>
</file>

<file path=ppt/ink/ink5.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13:31.109"/>
    </inkml:context>
    <inkml:brush xml:id="br0">
      <inkml:brushProperty name="width" value="0.05292" units="cm"/>
      <inkml:brushProperty name="height" value="0.05292" units="cm"/>
      <inkml:brushProperty name="color" value="#FF0000"/>
    </inkml:brush>
    <inkml:context xml:id="ctx1">
      <inkml:inkSource xml:id="inkSrc9">
        <inkml:traceFormat>
          <inkml:channel name="X" type="integer" max="3600" units="cm"/>
          <inkml:channel name="Y" type="integer" max="2064" units="cm"/>
          <inkml:channel name="T" type="integer" max="2.14748E9" units="dev"/>
        </inkml:traceFormat>
        <inkml:channelProperties>
          <inkml:channelProperty channel="X" name="resolution" value="116.50485" units="1/cm"/>
          <inkml:channelProperty channel="Y" name="resolution" value="119.30636" units="1/cm"/>
          <inkml:channelProperty channel="T" name="resolution" value="1" units="1/dev"/>
        </inkml:channelProperties>
      </inkml:inkSource>
      <inkml:timestamp xml:id="ts1" timeString="2022-09-09T04:13:38.130"/>
    </inkml:context>
  </inkml:definitions>
  <inkml:trace contextRef="#ctx0" brushRef="#br0">13619 974 764 0,'0'0'0'16,"0"0"98"-16,0 0-98 0,7-20 99 0,-5 13-99 15,-2 7 47-15,0 0-47 0,0 0 47 0,-9 27-47 0,9-27 28 16,0 0-28-16,-14 45 28 0,-2 16-28 0,16-61 13 16,0 0-13-16,-14 67 14 0,2 11-14 0,12-78 13 15,0 0-13-15,-6 73 13 0,6-9-13 0,0-64 11 0,0 0-11 16,9 57 12-16,5-8-12 0,-14-49 12 0,0 0-12 15,23 39 12-15,7-2-12 0,-30-37 13 0,0 0-13 16,41 24 14-16,10-12-14 0,-51-12 14 0,0 0-14 16,55 0 14-16,1-12-14 0,-56 12 16 0,0 0-16 15,55-16 17-15,-4-4-17 0,-51 20 26 0,0 0-26 0,56-28 26 16,9-12-26-16,-65 40 32 0,0 0-32 0,73-45 32 16,3-12-32-16,-76 57 30 0,0 0-30 0,81-68 30 15,-5-16-30-15,-76 84 26 0,0 0-26 0,72-82 26 16,-5 10-26-16,-67 72 20 0,0 0-20 0,60-66 20 15,-19 17-20-15,-41 49 18 0,0 0-18 0,31-39 19 16,-10 14-19-16,-21 25 19 0,0 0-19 0,15-20 20 16,-8 9-20-16,-7 11 18 0,0 0-18 0,7-8 19 15,-7 8-19-15,0 0 12 0,0 0-12 0,0 0 12 16,-9 12-12-16,9-12 14 0,0 0-14 0,-30 31 14 16,-20 29-14-16,50-60 14 0,0 0-14 0,-61 85 14 0,-13 26-14 15,74-111 11-15,0 0-11 0,-74 125 11 0,-8-1-11 16,82-124 7-16,0 0-7 0,-77 127 8 0,3-3-8 15,74-124 8-15,0 0-8 0,-62 125 9 0,13-11-9 16,49-114 6-16,0 0-6 0,-39 112 7 0,11-11-7 16,28-101 5-16,0 0-5 0,-18 90 6 0,9-11-6 15,9-79 6-15,0 0-6 0,0 61 6 0,11-16-6 16,-11-45 6-16,0 0-6 0,21 29 6 0,14-10-6 0,-35-19 5 16,0 0-5-16,46 0 5 0,12-12-5 0,-58 12 4 15,0 0-4-15,58-27 5 0,6-15-5 0,-64 42 1 16,0 0-1-16,56-52 2 0,-6-8-2 0,-50 60 0 15,0 0 0-15,40-77 0 0,-13-7 0 0,-27 84 0 0,0 0 0 16,16-85 0-16,-15 16 0 0,-1 69-1 0,0 0 1 16,-14-61 0-16,-14 16 0 0,28 45-1 0,0 0 1 15,-42-40-1-15,-15 7 1 0,57 33-3 0,0 0 3 0,-63-24-3 16,-4 5 3-16,67 19-5 0,0 0 5 0,-64-12-5 16,15 12 5-16,49 0-12 0,0 0 12 0,-35 0-11 15,15 0 11-15,20 0-16 0,0 0 16 0,-9 0-16 16,9 0 16-16,0 0-18 0,0 0 18 0,0 0-17 15,32-5 17-15,-32 5-18 0,0 0 18 0,46-4-18 16,21-8 18-16,-67 12-5 0,0 0 5 0,74-8-4 16,6-5 4-16,-80 13-1 0,0 0 1 0,82-10 0 15,5 1 0-15,-87 9 1 0,0 0-1 0,88-15 1 16,-7-2-1-16,-81 17 1 0,0 0-1 0,69-25 2 16,-14 5-2-16,-55 20 0 0,0 0 0 0,40-16 1 15,-10 0-1-15,-30 16-3 0,0 0 3 0,20-12-2 0,-12 4 2 16,1-1-1238-16</inkml:trace>
  <inkml:trace contextRef="#ctx0" brushRef="#br0" timeOffset="239.04">13758 857 980 0,'0'0'0'0,"0"0"-8"0,0 0 8 0,-7 0-7 15,4-7 7-15,1 2-664 0</inkml:trace>
  <inkml:trace contextRef="#ctx0" brushRef="#br0" timeOffset="1366.85">13772 3781 774 0,'0'0'0'0,"0"0"0"0,16-27 0 0,-16 27-7 15,0 0 7-15,13-16-7 0,-8 4 7 0,-5 12-20 16,0 0 20-16,3-5-19 0,-3 5 19 0,0 0 6 15,0 0-6-15,9-7 7 0,-9 7-7 0,0 0 38 0,0 0-38 16,0 0 39-16,-14 12-39 0,14-12 71 0,0 0-71 16,-21 28 71-16,-12 24-71 0,33-52 77 0,0 0-77 15,-34 65 77-15,9 4-77 0,25-69 54 0,0 0-54 16,-16 77 55-16,9-1-55 0,7-76 37 0,0 0-37 16,2 69 38-16,7-14-38 0,-9-55 28 0,0 0-28 0,12 37 29 15,6-17-29-15,-18-20 19 0,0 0-19 0,28 13 19 16,7-17-19-16,-35 4 13 0,0 0-13 15,43-12 13-15,1-17-13 0,-44 29 8 0,0 0-8 0,46-37 8 16,8-9-8-16,-54 46 10 0,0 0-10 0,62-54 10 16,10-10-10-16,-72 64 13 0,0 0-13 0,69-69 13 15,7-13-13-15,-76 82 6 0,0 0-6 0,69-84 7 16,-2 11-7-16,-67 73 9 0,0 0-9 0,55-64 9 16,-6 19-9-16,-49 45 11 0,0 0-11 0,37-31 12 15,-19 13-12-15,-18 18 11 0,0 0-11 0,0 0 12 0,-14 6-12 16,14-6 13-16,0 0-13 0,-37 19 13 0,-22 22-13 15,59-41 10-15,0 0-10 0,-77 55 10 0,-26 18-10 16,103-73 8-16,0 0-8 0,-109 87 8 0,-11 17-8 16,120-104 5-16,0 0-5 0,-106 105 5 0,13 8-5 15,93-113 5-15,0 0-5 0,-73 105 5 0,28-11-5 16,45-94 6-16,0 0-6 0,-29 91 7 0,21-2-7 16,8-89 5-16,0 0-5 0,5 84 6 0,18-11-6 15,-23-73 1-15,0 0-1 0,35 54 2 0,6-15-2 0,-41-39 0 16,0 0 0-16,42 25 0 0,6-13 0 0,-48-12-5 15,0 0 5-15,38 3-4 0,-11-6 4 0,-27 3-12 16,0 0 12-16,23-16-12 0,1-11 12 0,-24 27-27 0,0 0 27 16,20-30-27-16,-11 6 27 0,-9 24-29 0,0 0 29 15,-9-31-28-15,-14-11 28 0,23 42-17 0,0 0 17 16,-37-43-16-16,-11 14 16 0,48 29-11 0,0 0 11 16,-60-25-10-16,-7 10 10 0,67 15-6 0,0 0 6 0,-60-9-6 15,20 0 6-15,1-1-1028 0</inkml:trace>
  <inkml:trace contextRef="#ctx0" brushRef="#br0" timeOffset="1561.33">13746 3523 1300 0,'0'0'0'0,"0"0"0"0,-9 4 0 16,9-4 3-16,0 0-3 0,-9 3 4 0,-1 3-4 16,10-6 1-16,0 0-1 0,0 0 1 0,2 6-1 15,1 5-922-15</inkml:trace>
  <inkml:trace contextRef="#ctx0" brushRef="#br0" timeOffset="2666.69">18635 4525 729 0,'0'0'0'0,"0"0"0"16,0 0 0-16,0 0 30 0,0 0-30 0,0 0 31 16,-15-17-31-16,15 17 77 0,0 0-77 0,-20 2 77 15,-20 5-77-15,40-7 88 0,0 0-88 0,-52 17 88 16,0 7-88-16,52-24 55 0,0 0-55 0,-52 31 55 15,15 2-55-15,37-33 32 0,0 0-32 0,-31 31 32 0,9-6-32 16,22-25 25-16,0 0-25 0,-8 20 26 0,9-2-26 16,-1-18 28-16,0 0-28 0,13 15 29 0,10 1-29 15,-23-16 26-15,0 0-26 0,31 9 27 0,14-6-27 16,-45-3 28-16,0 0-28 0,58-3 29 0,14-10-29 16,-72 13 27-16,0 0-27 0,85-20 28 0,8-13-28 15,-93 33 23-15,0 0-23 0,104-40 24 0,16-8-24 16,-120 48 19-16,0 0-19 0,122-45 19 0,-9 5-19 0,-113 40 12 15,0 0-12-15,100-28 12 0,-27 7-12 0,-73 21 7 16,0 0-7-16,51-12 7 0,-26 5-7 0,-25 7 4 16,0 0-4-16,0 11 5 0,-23 22-5 0,23-33 2 15,0 0-2-15,-41 45 3 0,-17 15-3 0,58-60 1 0,0 0-1 16,-83 69 1-16,-25 11-1 0,108-80 0 0,0 0 0 16,-114 85 1-16,1 8-1 0,113-93 0 0,0 0 0 15,-106 97 1-15,7 12-1 0,99-109 0 0,0 0 0 16,-77 104 0-16,20-5 0 0,57-99 0 0,0 0 0 0,-37 93 0 15,23-10 0-15,14-83 0 0,0 0 0 0,0 75 0 16,14-13 0-16,-14-62 0 0,0 0 0 0,28 48 0 16,15-15 0-16,-43-33 0 0,0 0 0 0,47 12 0 15,1-12 0-15,-48 0 0 0,0 0 0 0,46-19 0 16,-6-10 0-16,-40 29 0 0,0 0 0 0,25-37 0 16,-16-2 0-16,-9 39-1 0,0 0 1 0,-11-49 0 15,-26-11 0-15,37 60-1 0,0 0 1 0,-54-57-1 16,-19 5 1-16,73 52-5 0,0 0 5 0,-77-52-4 15,2 0 4-15,75 52-9 0,0 0 9 0,-67-50-9 16,9-2 9-16,-2-2-1199 0</inkml:trace>
  <inkml:trace contextRef="#ctx0" brushRef="#br0" timeOffset="2852.2">18443 4352 1311 0,'0'0'0'0,"0"0"0"0,-19 11 0 0,19-11 13 15,0 0-13-15,-21 12 13 0,1 2-13 0,20-14 1 0,0 0-1 16,-21 19 1-16,11 5-1 0,10-24-9 0,0 0 9 16,-8 16-9-16,0-16 9 0,-1 0-931 0</inkml:trace>
  <inkml:trace contextRef="#ctx0" brushRef="#br0" timeOffset="6201.03">19801 947 400 0,'0'0'0'0,"0"0"75"0,0 0-75 16,0 0 75-16,13-33-75 0,-13 33 99 0,0 0-99 15,5-12 100-15,-5 3-100 0,0 9 79 0,0 0-79 0,0 0 80 16,0 0-80-16,0 0 49 0,0 0-49 0,0-7 49 15,0 7-49-15,0 0 35 0,0 0-35 0,0 0 35 16,-14 4-35-16,14-4 27 0,0 0-27 0,-12 8 27 16,1 11-27-16,11-19 16 0,0 0-16 0,-4 30 16 15,-1 9-16-15,5-39 11 0,0 0-11 0,2 40 11 16,3-2-11-16,-5-38 8 0,0 0-8 0,11 37 8 16,1-6-8-16,-12-31 8 0,0 0-8 0,20 27 9 0,4-6-9 15,-24-21 10-15,0 0-10 0,30 16 10 0,2-8-10 16,-32-8 11-16,0 0-11 0,37 0 12 0,7-3-12 15,-44 3 11-15,0 0-11 0,51-16 11 0,2-13-11 16,-53 29 7-16,0 0-7 0,55-40 8 0,-4-5-8 16,-51 45 5-16,0 0-5 0,51-55 5 0,2-6-5 15,-53 61 6-15,0 0-6 0,51-65 6 0,-3-3-6 16,-48 68 7-16,0 0-7 0,46-66 8 0,-2 14-8 0,-44 52 9 16,0 0-9-16,32-39 9 0,-15 14-9 0,-17 25 14 15,0 0-14-15,11-14 15 0,-8 2-15 0,-3 12 18 16,0 0-18-16,4-7 18 0,-4 7-18 0,0 0 16 15,0 0-16-15,0 0 17 0,2-8-17 0,-2 8 14 0,0 0-14 16,-13 8 15-16,-17 13-15 0,30-21 16 0,0 0-16 16,-38 37 17-16,-14 21-17 0,52-58 12 0,0 0-12 15,-58 73 13-15,-7 21-13 0,65-94 13 0,0 0-13 16,-67 96 13-16,2 1-13 0,65-97 11 0,0 0-11 0,-66 101 12 16,-1 8-12-16,67-109 12 0,0 0-12 0,-60 105 13 15,4 10-13-15,56-115 13 0,0 0-13 0,-49 103 14 16,8-13-14-16,41-90 9 0,0 0-9 0,-32 85 9 15,11-12-9-15,21-73 8 0,0 0-8 0,-11 67 9 16,10-13-9-16,1-54 5 0,0 0-5 0,3 40 6 16,13-13-6-16,-16-27 3 0,0 0-3 0,23 13 4 15,3-13-4-15,-26 0 2 0,0 0-2 0,39-23 3 16,27-22-3-16,-66 45 1 0,0 0-1 0,72-57 2 16,4-11-2-16,-76 68 1 0,0 0-1 0,61-69 2 0,-24 0-2 15,-37 69 2-15,0 0-2 0,15-69 2 0,-21 8-2 16,6 61 1-16,0 0-1 0,-28-55 2 0,-23 6-2 15,51 49 2-15,0 0-2 0,-65-41 3 0,-15 10-3 16,80 31 2-16,0 0-2 0,-74-21 3 0,4 5-3 16,70 16 4-16,0 0-4 0,-64-12 4 0,13 7-4 15,51 5 4-15,0 0-4 0,-39-7 4 0,20 2-4 16,-4 1-1242-16</inkml:trace>
  <inkml:trace contextRef="#ctx0" brushRef="#br0" timeOffset="6395.23">19507 652 976 0,'-2'11'0'0,"2"-11"-1"0,0 0 1 0,19 41 0 15,27 8 0-15,0 3-672 0</inkml:trace>
  <inkml:trace contextRef="#ctx0" brushRef="#br0" timeOffset="6800.27">21916 1111 645 0,'0'0'0'0,"0"0"2"0,0 0-2 16,0 0 2-16,-1 14-2 0,1-14 0 0,0 0 0 16,-15 28 1-16,-11 15-1 0,26-43 0 0,0 0 0 15,-37 50 0-15,-9 17 0 0,46-67 0 0,0 0 0 16,-51 70 0-16,-2 6 0 0,53-76 8 0,0 0-8 15,-46 76 8-15,13-10-8 0,33-66 13 0,0 0-13 0,-29 57 13 16,8-12-13-16,21-45 12 0,0 0-12 0,-14 34 13 16,7-16-13-16,2 1-478 0</inkml:trace>
  <inkml:trace contextRef="#ctx1" brushRef="#br0">22230 4855 0,'0'0'0,"0"0"16,0 0 0,0 0-1,0 9 1,0-9-1</inkml:trace>
  <inkml:trace contextRef="#ctx0" brushRef="#br0" timeOffset="10549.55">13949 4416 718 0,'0'0'0'0,"0"0"0"16,0 0 0-16,0 0 80 0,0 0-80 0,0 0 80 16,0 0-80-16,0 0 130 0,0 0-130 0,0 0 130 0,37-12-130 15,-37 12 117-15,0 0-117 0,28-15 118 0,-3-3-118 16,-25 18 81-16,0 0-81 0,28-24 82 0,7-9-82 16,-35 33 44-16,0 0-44 0,43-36 45 0,1-4-45 15,-44 40 38-15,0 0-38 0,49-43 39 0,1 1-39 16,-50 42 35-16,0 0-35 0,56-39 35 0,9-6-35 15,-65 45 30-15,0 0-30 0,69-45 30 0,12-4-30 16,-81 49 28-16,0 0-28 0,81-60 28 0,-7-11-28 0,-74 71 31 16,0 0-31-16,76-70 32 0,4 5-32 0,-80 65 31 15,0 0-31-15,86-68 32 0,4-8-32 0,-90 76 29 16,0 0-29-16,88-74 29 0,-5-6-29 0,-83 80 28 16,0 0-28-16,87-78 28 0,-1 2-28 0,-86 76 26 0,0 0-26 15,86-80 26-15,1 6-26 0,-87 74 22 0,0 0-22 16,88-76 23-16,2-2-23 0,-90 78 20 0,0 0-20 15,95-80 21-15,2 8-21 0,-97 72 17 0,0 0-17 0,97-77 17 16,-5 3-17-16,-92 74 18 0,0 0-18 0,99-73 18 16,1 1-18-16,-100 72 22 0,0 0-22 0,104-73 22 15,-1 0-22-15,-103 73 20 0,0 0-20 0,100-64 21 16,15 0-21-16,-115 64 19 0,0 0-19 0,111-60 20 16,-5-4-20-16,-106 64 16 0,0 0-16 0,106-61 17 15,7 0-17-15,-113 61 14 0,0 0-14 0,112-53 14 16,-2 4-14-16,-110 49 10 0,0 0-10 0,116-48 11 15,9 3-11-15,-125 45 8 0,0 0-8 0,124-43 8 16,-17-2-8-16,-107 45 6 0,0 0-6 0,112-45 7 16,8-2-7-16,-120 47 4 0,0 0-4 0,111-38 4 15,-14-2-4-15,-97 40 4 0,0 0-4 0,97-33 4 0,10 2-4 16,-107 31 3-16,0 0-3 0,110-26 4 0,-3 4-4 16,-107 22 3-16,0 0-3 0,111-18 3 0,2 6-3 15,-113 12 1-15,0 0-1 0,111-12 1 0,-14 5-1 16,-97 7 0-16,0 0 0 0,92-9 1 0,-2 1-1 15,-90 8 0-15,0 0 0 0,88-7 1 0,-3 5-1 16,-85 2 0-16,0 0 0 0,81-3 0 0,-17-1 0 16,-64 4 0-16,0 0 0 0,56 0 0 0,0 0 0 0,-56 0 0 15,0 0 0-15,50 0 0 0,-4 0 0 0,-46 0-1 16,0 0 1-16,39 0 0 0,-8 0 0 0,-31 0-1 16,0 0 1-16,29 0 0 0,-14 0 0 0,-15 0-1 0,0 0 1 15,16-3 0-15,-7 1 0 0,-9 2-1 0,0 0 1 16,7-3 0-16,-7 3 0 0,0 0-1 0,0 0 1 15,7 0 0-15,-7 0 0 0,0 0-1 0,0 0 1 16,0 0 0-16,0 0 0 0,0 0-1 0,0 0 1 16,0 0 0-16,0 0 0 0,0 0-2 0,0 0 2 0,0 0-1 15,-12 0 1-15,12 0-4 0,0 0 4 0,-25 0-3 16,-14-4 3-16,39 4-7 0,0 0 7 0,-49-3-7 16,-6-3 7-16,55 6-15 0,0 0 15 0,-60-3-14 15,-10 0 14-15,70 3-21 0,0 0 21 0,-74-2-21 16,-16 2 21-16,90 0-21 0,0 0 21 0,-92 0-21 15,9-4 21-15,83 4-23 0,0 0 23 0,-81-3-22 16,7-1 22-16,74 4-19 0,0 0 19 0,-67-8-18 16,3-1 18-16,64 9-12 0,0 0 12 0,-54-8-11 15,20-3 11-15,34 11-7 0,0 0 7 0,-19-5-7 0,10-2 7 16,9 7-4-16,0 0 4 0,0 0-3 0,-2-12 3 16,2 12-1-16,0 0 1 0,18-12-1 0,24-12 1 15,-42 24 0-15,0 0 0 0,53-26 0 0,5-2 0 16,-58 28 0-16,0 0 0 0,55-21 0 0,-4 6 0 15,-51 15 0-15,0 0 0 0,44-9 0 0,-16 5 0 16,-28 4 0-16,0 0 0 0,25 4 0 0,-2 8 0 16,-23-12 0-16,0 0 0 0,19 21 0 0,-1 3 0 0,-18-24-1 15,0 0 1-15,11 29-1 0,-3 6 1 0,-8-35-3 16,0 0 3-16,6 33-2 0,-4 0 2 0,-2-33-6 16,0 0 6-16,1 27-6 0,5-9 6 0,-6-18-12 0,0 0 12 15,3 12-12-15,1-5 12 0,-4-7-15 0,0 0 15 16,0 0-14-16,0 0 14 0,0 0-16 0,0 0 16 15,5 0-15-15,13-19 15 0,-18 19-16 0,0 0 16 16,33-33-16-16,18-12 16 0,0 0-1588 0</inkml:trace>
  <inkml:trace contextRef="#ctx0" brushRef="#br0" timeOffset="10900.68">21463 841 1156 0,'0'0'0'16,"0"0"46"-16,0 0-46 0,-21 42 46 0,-13 16-46 16,34-58 43-16,0 0-43 0,-47 73 44 0,-12 14-44 15,59-87 32-15,0 0-32 0,-61 97 33 0,-5 3-33 0,66-100 36 16,0 0-36-16,-63 97 36 0,7-5-36 0,56-92 34 16,0 0-34-16,-46 77 35 0,7-13-35 0,39-64 28 15,0 0-28-15,-30 51 29 0,10-24-29 0,20-27 19 0,0 0-19 16,-5 12 20-16,16-12-20 0,-11 0 10 0,0 0-10 15,30-17 11-15,23-19-11 0,-2 1-1184 0</inkml:trace>
  <inkml:trace contextRef="#ctx0" brushRef="#br0" timeOffset="11483.48">22093 917 1342 0,'33'-3'0'0,"-33"3"60"0,0 0-60 0,78 3 61 16,21 6-61-16,-99-9 45 0,0 0-45 0,109 15 45 15,16 6-45-15,-125-21 34 0,0 0-34 0,125 24 35 16,8 6-35-16,-133-30 30 0,0 0-30 0,139 34 31 16,9 5-31-16,-148-39 25 0,0 0-25 0,141 36 26 0,-10-2-26 15,-131-34 22-15,0 0-22 0,118 33 23 0,-10-3-23 16,-108-30 22-16,0 0-22 0,97 27 23 0,-18 1-23 15,-79-28 20-15,0 0-20 0,74 30 21 0,-3 1-21 16,-71-31 19-16,0 0-19 0,63 24 19 0,-6 4-19 16,-57-28 18-16,0 0-18 0,49 26 18 0,-8 1-18 15,-41-27 13-15,0 0-13 0,33 37 14 0,-5 8-14 16,-28-45 10-16,0 0-10 0,22 48 10 0,-8 4-10 0,-14-52 7 16,0 0-7-16,8 57 8 0,-8 7-8 0,0-64 5 15,0 0-5-15,-3 73 5 0,-2 5-5 0,5-78 3 0,0 0-3 16,-18 83 3-16,-10 2-3 0,28-85 1 0,0 0-1 15,-37 81 1-15,-9-3-1 0,46-78 0 0,0 0 0 16,-53 76 1-16,-9-12-1 0,62-64 0 0,0 0 0 16,-62 57 0-16,1-8 0 0,61-49 0 0,0 0 0 0,-67 36 0 15,-9-8 0-15,76-28 0 0,0 0 0 0,-85 17 0 16,-8-10 0-16,93-7 0 0,0 0 0 0,-97-4 0 16,1-16 0-16,96 20 0 0,0 0 0 0,-104-28 1 15,-5-12-1-15,109 40 1 0,0 0-1 0,-116-41 1 16,-4-8-1-16,120 49 1 0,0 0-1 0,-129-48 2 15,-9 3-2-15,138 45 2 0,0 0-2 0,-150-52 3 16,-7-5-3-16,157 57 3 0,0 0-3 0,-155-61 4 16,7-6-4-16,148 67 4 0,0 0-4 0,-139-70 5 15,6 10-5-15,133 60 4 0,0 0-4 0,-123-52 4 16,8 7-4-16,115 45 5 0,0 0-5 0,-100-37 5 16,11 10-5-16,3-3-1489 0</inkml:trace>
  <inkml:trace contextRef="#ctx0" brushRef="#br0" timeOffset="12567.21">19085 4872 1110 0,'0'0'0'0,"7"-4"0"0,13-12 0 16,-20 16 17-16,0 0-17 0,31-20 17 0,14-5-17 16,-45 25 42-16,0 0-42 0,51-27 42 0,5-3-42 15,-56 30 21-15,0 0-21 0,64-36 22 0,10-12-22 16,-74 48 39-16,0 0-39 0,79-49 40 0,6 1-40 0,-85 48 103 16,0 0-103-16,88-44 104 0,2 5-104 0,-90 39 95 15,0 0-95-15,99-38 95 0,8-6-95 0,-107 44 82 16,0 0-82-16,110-48 82 0,-3-1-82 0,-107 49 66 0,0 0-66 15,104-48 66-15,13-13-66 0,-117 61 45 0,0 0-45 16,114-57 46-16,3 0-46 0,-117 57 38 0,0 0-38 16,113-55 39-16,5 1-39 0,-118 54 32 0,0 0-32 15,118-60 33-15,-7-5-33 0,-111 65 26 0,0 0-26 16,110-67 26-16,2 10-26 0,-112 57 16 0,0 0-16 16,113-61 16-16,-5 1-16 0,-108 60 9 0,0 0-9 15,106-63 10-15,5-1-10 0,-111 64 6 0,0 0-6 0,100-67 6 16,-11 1-6-16,-89 66 3 0,0 0-3 0,86-60 3 15,-5-4-3-15,-81 64 2 0,0 0-2 0,78-58 3 16,-6 7-3-16,-72 51 1 0,0 0-1 0,64-52 2 16,-11 7-2-16,-53 45 1 0,0 0-1 0,42-42 1 15,-10 2-1-15,-32 40 1 0,0 0-1 0,26-33 2 16,-6 6-2-16,-20 27 2 0,0 0-2 0,15-21 2 16,-1 5-2-16,-14 16 2 0,0 0-2 0,11-12 2 15,-11 12-2-15,0 0 1 0,0 0-1 0,7-8 1 0,-7 8-1 16,0 0 0-16,0 0 0 0,-9-7 1 0,-14 2-1 15,23 5 0-15,0 0 0 0,-44-4 0 0,-16 13 0 16,60-9-2-16,0 0 2 0,-72 15-2 0,-27 15 2 16,99-30-8-16,0 0 8 0,-104 34-8 0,-9 3 8 15,113-37-17-15,0 0 17 0,-116 36-17 0,8-7 17 16,108-29-22-16,0 0 22 0,-102 28-21 0,14-4 21 16,88-24-21-16,0 0 21 0,-74 16-21 0,10 1 21 0,64-17-18 15,0 0 18-15,-47 16-17 0,20-8 17 0,27-8-13 16,0 0 13-16,-16 4-13 0,7-1 13 0,9-3-10 15,0 0 10-15,0 0-9 0,29-7 9 0,-29 7-6 16,0 0 6-16,38-5-6 0,19-2 6 0,-57 7-6 0,0 0 6 16,70-8-5-16,19-8 5 0,-89 16-3 0,0 0 3 15,98-17-2-15,12-14 2 0,-110 31-1 0,0 0 1 16,116-30 0-16,6-4 0 0,-122 34 0 0,0 0 0 16,118-26 0-16,-19 14 0 0,-99 12 0 0,0 0 0 15,74-4 0-15,-23 9 0 0,-51-5 0 0,0 0 0 16,34 16 0-16,-11 8 0 0,-23-24-1 0,0 0 1 15,12 36-1-15,-14 13 1 0,2-49-4 0,0 0 4 0,-9 48-3 16,-3 1 3-16,12-49-11 0,0 0 11 0,-18 41-10 16,-6 3 10-16,24-44-18 0,0 0 18 0,-22 43-17 15,10-2 17-15,2 3-1521 0</inkml:trace>
  <inkml:trace contextRef="#ctx0" brushRef="#br0" timeOffset="12730.76">22336 3309 1244 0,'0'0'0'0,"-14"8"0"0,-23 13 0 16,37-21-1-16,0 0 1 0,-42 31-1 0,3 2 1 16,39-33-20-16,0 0 20 0,-32 25-20 0,13-13 20 0,-1 0-842 15</inkml:trace>
  <inkml:trace contextRef="#ctx0" brushRef="#br0" timeOffset="15749.36">797 4274 181 0,'16'-6'0'0,"-16"6"49"0,0 0-49 0,50-25 50 0,-13 17-50 15,-37 8 66-15,0 0-66 0,19 3 67 0,-15 14-67 16,-4-17 62-16,0 0-62 0,-9 32 62 0,-9 13-62 16,18-45 42-16,0 0-42 0,-19 52 43 0,5-1-43 15,14-51 37-15,0 0-37 0,-8 51 38 0,16-12-38 16,-8-39 25-16,0 0-25 0,14 37 26 0,9-13-26 15,-23-24 22-15,0 0-22 0,35 16 22 0,16-4-22 16,-51-12 15-16,0 0-15 0,58 5 16 0,9-5-16 0,-67 0 14 16,0 0-14-16,66-5 15 0,-5-11-15 0,-61 16 21 15,0 0-21-15,64-24 21 0,3-9-21 0,-67 33 22 16,0 0-22-16,69-45 22 0,-1-16-22 0,-68 61 31 16,0 0-31-16,67-76 31 0,-5-12-31 0,-62 88 22 0,0 0-22 15,58-97 23-15,-7-5-23 0,-51 102 18 0,0 0-18 16,45-92 18-16,-17 11-18 0,-28 81 17 0,0 0-17 15,17-61 17-15,-11 29-17 0,-6 32 25 0,0 0-25 16,-23-13 25-16,-35 26-25 0,58-13 28 0,0 0-28 0,-74 36 28 16,-20 30-28-16,94-66 38 0,0 0-38 0,-90 84 39 15,0 20-39-15,90-104 44 0,0 0-44 0,-77 121 44 16,4 13-44-16,73-134 34 0,0 0-34 0,-49 135 34 16,26-7-34-16,23-128 33 0,0 0-33 0,0 112 33 15,17-22-33-15,-17-90 29 0,0 0-29 0,38 78 30 16,7-16-30-16,-45-62 24 0,0 0-24 0,59 45 25 15,13-24-25-15,-72-21 21 0,0 0-21 0,63 4 22 16,-4-13-22-16,-59 9 22 0,0 0-22 0,40-16 22 16,-19-8-22-16,-21 24 22 0,0 0-22 0,6-24 22 15,-12 8-22-15,6 16 20 0,0 0-20 0,-31-20 21 0,-40-8-21 16,71 28 19-16,0 0-19 0,-72-30 20 0,-1 11-20 16,73 19 6-16,0 0-6 0,-67-20 7 0,4-1-7 15,63 21 0-15,0 0 0 0,-55-28 0 0,4-12 0 16,-2 1-1329-16</inkml:trace>
  <inkml:trace contextRef="#ctx0" brushRef="#br0" timeOffset="15913.22">783 3629 1317 0,'-9'0'0'0,"9"0"2"0,0 0-2 16,-14 19 2-16,0 2-2 0,2 3-931 0</inkml:trace>
  <inkml:trace contextRef="#ctx0" brushRef="#br0" timeOffset="16232.17">538 3747 211 0,'-67'185'0'0,"67"-185"14"16,0 0-14-16,-46 137 15 0,6-1-15 0,40-136 10 16,0 0-10-16,-30 130 11 0,14-17-11 0,-2-3-136 0</inkml:trace>
  <inkml:trace contextRef="#ctx0" brushRef="#br0" timeOffset="16682.13">1401 3188 1135 0,'86'20'0'0,"-86"-20"2"0,0 0-2 0,118 30 3 15,18 10-3-15,-136-40 0 0,0 0 0 0,139 45 1 16,-12 7-1-16,-127-52 6 0,0 0-6 0,111 60 7 0,-15 11-7 16,-96-71 6-16,0 0-6 0,81 78 6 0,-12 7-6 15,-69-85 8-15,0 0-8 0,54 97 8 0,-18 15-8 16,-36-112 14-16,0 0-14 0,17 133 14 0,-26 21-14 15,9-154 8-15,0 0-8 0,-23 167 9 0,-17 9-9 16,40-176 5-16,0 0-5 0,-44 171 6 0,1-6-6 16,43-165 8-16,0 0-8 0,-31 157 8 0,4-15-8 0,27-142 9 15,0 0-9-15,-26 133 9 0,-2-11-9 0,28-122 11 16,0 0-11-16,-32 103 11 0,2-9-11 0,30-94 11 16,0 0-11-16,-37 81 11 0,-16-20-11 0,53-61 14 15,0 0-14-15,-57 45 14 0,-4-18-14 0,61-27 14 0,0 0-14 16,-73 16 15-16,-11-16-15 0,84 0 13 0,0 0-13 15,-87-9 14-15,-8-6-14 0,95 15 10 0,0 0-10 16,-99-28 11-16,-7-8-11 0,106 36 7 0,0 0-7 16,-111-45 7-16,-2-7-7 0,-1-2-1017 0</inkml:trace>
  <inkml:trace contextRef="#ctx0" brushRef="#br0" timeOffset="17149.16">1233 7704 758 0,'0'0'0'0,"0"0"27"0,0 0-27 16,-4 19 27-16,-8 18-27 0,12-37 13 0,0 0-13 15,-25 57 13-15,-19 28-13 0,44-85 4 0,0 0-4 0,-58 97 4 16,-11 17-4-16,69-114 3 0,0 0-3 0,-76 119 4 16,4-1-4-16,72-118 5 0,0 0-5 0,-69 109 6 15,16-3-6-15,53-106 7 0,0 0-7 0,-42 81 8 16,12-34-8-16,30-47 6 0,0 0-6 0,-18 24 6 15,13-22-6-15,-4 1-609 0</inkml:trace>
  <inkml:trace contextRef="#ctx0" brushRef="#br0" timeOffset="17551.08">1420 7433 1153 0,'23'3'0'15,"-23"-3"33"-15,0 0-33 0,76 18 33 0,22 11-33 16,-98-29 11-16,0 0-11 0,108 43 12 0,1 11-12 16,-109-54 15-16,0 0-15 0,105 64 16 0,-21 9-16 15,-84-73 23-15,0 0-23 0,73 81 24 0,-14 11-24 16,-59-92 36-16,0 0-36 0,50 91 36 0,-13 8-36 0,-37-99 40 16,0 0-40-16,30 106 41 0,-11 11-41 0,-19-117 38 15,0 0-38-15,9 121 39 0,-9 7-39 0,0-128 30 16,0 0-30-16,-9 127 31 0,-14 1-31 0,23-128 20 0,0 0-20 15,-31 121 20-15,-15 0-20 0,46-121 14 0,0 0-14 16,-55 109 14-16,-15-15-14 0,70-94 10 0,0 0-10 16,-75 79 10-16,3-13-10 0,72-66 7 0,0 0-7 15,-76 52 8-15,0-11-8 0,76-41 6 0,0 0-6 0,-77 26 6 16,-10-15-6-16,87-11 4 0,0 0-4 0,-84-5 5 16,3-14-5-16,81 19 4 0,0 0-4 0,-90-30 4 15,-6-13-4-15,96 43 2 0,0 0-2 0,-98-42 3 16,-3-3-3-16,101 45 0 0,0 0 0 0,-95-43 0 15,14 5 0-15,81 38-3 0,0 0 3 0,-73-36-3 16,20 4 3-16,-1 0-1247 0</inkml:trace>
  <inkml:trace contextRef="#ctx0" brushRef="#br0" timeOffset="17916.46">1157 11259 931 0,'-12'19'0'0,"12"-19"41"0,0 0-41 16,-37 69 41-16,-27 28-41 0,64-97 43 0,0 0-43 0,-67 109 43 16,4-3-43-16,63-106 17 0,0 0-17 0,-64 109 17 15,1-4-17-15,63-105 26 0,0 0-26 0,-73 106 26 16,1 1-26-16,72-107 25 0,0 0-25 0,-63 88 25 15,18-30-25-15,45-58 3 0,0 0-3 0,-26 31 3 16,21-26-3-16,-4-3-871 0</inkml:trace>
  <inkml:trace contextRef="#ctx0" brushRef="#br0" timeOffset="18299.43">1667 10960 1307 0,'72'31'0'15,"-72"-31"1"-15,0 0-1 0,99 47 2 0,10 15-2 16,-109-62-9-16,0 0 9 0,99 72-8 0,-25 15 8 16,-74-87-16-16,0 0 16 0,62 95-15 0,-13 11 15 15,-49-106 0-15,0 0 0 0,32 117 0 0,-13 6 0 0,-19-123 11 16,0 0-11-16,13 132 11 0,-13-8-11 0,0-124 30 15,0 0-30-15,-9 127 30 0,-14-3-30 0,23-124 34 16,0 0-34-16,-23 122 35 0,-7-17-35 0,30-105 26 0,0 0-26 16,-40 100 27-16,-15-6-27 0,55-94 22 0,0 0-22 15,-67 83 23-15,-11-12-23 0,78-71 19 0,0 0-19 16,-90 59 20-16,-1-11-20 0,91-48 20 0,0 0-20 16,-99 38 21-16,-18-12-21 0,117-26 17 0,0 0-17 0,-121 18 17 15,-3-10-17-15,124-8 14 0,0 0-14 0,-125 4 15 16,-6-8-15-16,131 4 12 0,0 0-12 0,-118-8 13 15,23-8-13-15,95 16 11 0,0 0-11 0,-76-29 11 16,27-16-11-16,-1 0-1216 0</inkml:trace>
  <inkml:trace contextRef="#ctx0" brushRef="#br0" timeOffset="19166.43">1316 8694 615 0,'0'0'0'0,"0"0"36"0,0 0-36 0,0 0 36 16,0 19-36-16,0-19 40 0,0 0-40 0,-9 16 41 16,-10 17-41-16,19-33 49 0,0 0-49 0,-22 36 49 15,-2 9-49-15,24-45 48 0,0 0-48 0,-21 42 49 16,3-4-49-16,18-38 41 0,0 0-41 0,-9 34 42 0,4-2-42 15,5-32 47-15,0 0-47 0,3 24 48 0,3-3-48 16,-6-21 41-16,0 0-41 0,14 15 41 0,3-8-41 16,-17-7 37-16,0 0-37 0,27-2 38 0,5-6-38 15,-32 8 41-15,0 0-41 0,31-14 42 0,1-5-42 16,-32 19 54-16,0 0-54 0,32-24 55 0,0-8-55 16,-32 32 51-16,0 0-51 0,31-29 52 0,-13 8-52 15,-18 21 44-15,0 0-44 0,14-15 45 0,-5 9-45 0,-9 6 30 16,0 0-30-16,-4 9 31 0,-1 8-31 0,5-17 22 15,0 0-22-15,-9 25 23 0,0 9-23 0,9-34 11 16,0 0-11-16,-10 38 12 0,-8 6-12 0,18-44 3 0,0 0-3 16,-9 36 4-16,4-8-4 0,5-28 0 0,0 0 0 15,0 20 0-15,2-6 0 0,-2-14-2 0,0 0 2 16,9 7-1-16,12-3 1 0,-21-4-6 0,0 0 6 16,32-4-6-16,14-13 6 0,-46 17-8 0,0 0 8 15,45-24-7-15,-1-8 7 0,-44 32-6 0,0 0 6 0,41-32-5 16,-9-5 5-16,-32 37-3 0,0 0 3 0,28-36-3 15,-7-11 3-15,-21 47-2 0,0 0 2 0,20-50-2 16,-6-11 2-16,-14 61-1 0,0 0 1 0,12-52-1 16,-8 16 1-16,-4 36 0 0,0 0 0 0,0-19 0 15,-9 14 0-15,9 5 0 0,0 0 0 0,-27 12 0 16,-31 19 0-16,58-31 1 0,0 0-1 0,-72 50 1 16,-18 20-1-16,90-70 2 0,0 0-2 0,-95 84 2 15,-9 20-2-15,104-104 1 0,0 0-1 0,-113 113 1 16,0 4-1-16,113-117 0 0,0 0 0 0,-101 109 0 15,20-12 0-15,81-97-4 0,0 0 4 0,-58 80-4 0,26-21 4 16,-3-2-1264-16</inkml:trace>
  <inkml:trace contextRef="#ctx0" brushRef="#br0" timeOffset="19332.46">1337 8535 1467 0,'0'0'0'0,"0"0"6"0,0 0-6 16,-18 35 6-16,-5 20-6 0,23-55-2 0,0 0 2 15,-21 52-1-15,12-4 1 0,1 1-1047 0</inkml:trace>
  <inkml:trace contextRef="#ctx0" brushRef="#br0" timeOffset="20082.7">1669 11776 1204 0,'0'0'0'16,"0"0"0"-16,0 0 0 0,-16 32 0 0,-28 18 0 0,44-50 1 15,0 0-1-15,-55 67 2 0,-7 11-2 0,62-78 1 16,0 0-1-16,-54 83 2 0,2 2-2 0,52-85 1 16,0 0-1-16,-44 81 1 0,7-11-1 0,37-70 1 0,0 0-1 15,-30 55 1-15,16-12-1 0,14-43 2 0,0 0-2 16,-5 31 2-16,7-13-2 0,-2-18 2 0,0 0-2 16,17 5 3-16,10-12-3 0,-27 7 1 0,0 0-1 15,40-17 2-15,10-18-2 0,-50 35 4 0,0 0-4 0,58-47 4 16,7-13-4-16,-65 60 1 0,0 0-1 0,71-75 1 15,-2-8-1-15,-69 83 0 0,0 0 0 0,72-91 0 16,13-15 0-16,-85 106-1 0,0 0 1 0,89-107 0 16,3-1 0-16,-92 108-2 0,0 0 2 0,85-93-2 15,-22 29 2-15,-63 64 0 0,0 0 0 0,46-45 0 16,-16 21 0-16,-30 24 2 0,0 0-2 0,14-7 3 16,-12 15-3-16,-2-8 8 0,0 0-8 0,-14 32 9 15,-23 25-9-15,37-57 13 0,0 0-13 0,-64 84 13 16,-22 27-13-16,86-111 15 0,0 0-15 0,-99 128 15 15,-14 25-15-15,113-153 13 0,0 0-13 0,-111 154 14 16,2-7-14-16,109-147 12 0,0 0-12 0,-94 140 13 0,31-9-13 16,63-131 13-16,0 0-13 0,-50 122 13 0,22-20-13 15,28-102 13-15,0 0-13 0,-14 88 14 0,23-14-14 16,-9-74 12-16,0 0-12 0,26 54 12 0,17-23-12 16,-43-31 11-16,0 0-11 0,49 10 12 0,9-16-12 15,-58 6 9-15,0 0-9 0,55-30 9 0,-6-15-9 16,-49 45 15-16,0 0-15 0,36-53 15 0,-19-1-15 0,-17 54 16 15,0 0-16-15,-7-49 16 0,-24 8-16 0,31 41 16 16,0 0-16-16,-50-38 17 0,-10 0-17 0,60 38 16 16,0 0-16-16,-62-35 17 0,2 4-17 0,60 31 13 0,0 0-13 15,-54-31 13-15,4-12-13 0,1 1-1165 0</inkml:trace>
  <inkml:trace contextRef="#ctx0" brushRef="#br0" timeOffset="20237.3">1464 11686 1591 0,'0'13'0'0,"0"-13"-10"0,0 0 10 0,23 39-10 15,9-23 10-15,-1 1-1119 0</inkml:trace>
  <inkml:trace contextRef="#ctx1" brushRef="#br0" timeOffset="13540.42">1317 4347 0,'0'0'0</inkml:trace>
  <inkml:trace contextRef="#ctx0" brushRef="#br0" timeOffset="62935.79">3258 14810 1121 0,'0'0'0'0,"0"0"0"15,0 0 0-15,0 0 13 0,0 0-13 0,0 0 14 16,26 0-14-16,-26 0 43 0,0 0-43 0,37 7 44 16,20 3-44-16,-57-10 52 0,0 0-52 0,60 6 53 0,7-12-53 15,-67 6 24-15,0 0-24 0,72-13 24 0,15-8-24 16,-87 21 13-16,0 0-13 0,98-28 14 0,1-10-14 16,-99 38 9-16,0 0-9 0,104-40 10 0,0 2-10 15,-104 38 7-15,0 0-7 0,104-36 7 0,0 0-7 16,-104 36 5-16,0 0-5 0,105-44 6 0,-5-6-6 15,-100 50 4-15,0 0-4 0,97-55 4 0,-9-8-4 16,-88 63 2-16,0 0-2 0,76-62 3 0,-23 2-3 0,-53 60 2 16,0 0-2-16,37-63 2 0,-14 1-2 0,-23 62 0 15,0 0 0-15,12-59 1 0,-12 5-1 0,0 54 0 16,0 0 0-16,-3-45 0 0,-2 14 0 0,5 31-1 16,0 0 1-16,-9-17 0 0,3 7 0 0,6 10-2 0,0 0 2 15,-17 12-1-15,-22 22 1 0,39-34-7 0,0 0 7 16,-48 56-6-16,-10 18 6 0,58-74-13 0,0 0 13 15,-58 95-13-15,-4 23 13 0,62-118-16 0,0 0 16 0,-63 128-15 16,-3 9 15-16,66-137-15 0,0 0 15 0,-70 147-15 16,-13 5 15-16,83-152-12 0,0 0 12 0,-79 151-11 15,15-13 11-15,64-138-5 0,0 0 5 0,-51 120-5 16,7-20 5-16,44-100-2 0,0 0 2 0,-37 83-2 16,14-22 2-16,23-61 0 0,0 0 0 0,-18 45 0 15,6-18 0-15,12-27 1 0,0 0-1 0,-9 18 2 16,7-10-2-16,2-8 6 0,0 0-6 0,11-7 7 15,19-17-7-15,-30 24 12 0,0 0-12 0,51-40 12 16,30-15-12-16,-81 55 25 0,0 0-25 0,104-69 25 16,9-13-25-16,-113 82 32 0,0 0-32 0,117-74 33 15,-8 17-33-15,-109 57 34 0,0 0-34 0,93-37 34 16,-19 22-34-16,-74 15 31 0,0 0-31 0,55 3 31 0,-20 20-31 16,-35-23 23-16,0 0-23 0,22 47 24 0,-14 23-24 15,-8-70 18-15,0 0-18 0,0 84 19 0,-12 6-19 16,12-90 9-16,0 0-9 0,-18 93 10 0,-8 4-10 15,26-97 4-15,0 0-4 0,-23 86 5 0,9-23-5 16,14-63 2-16,0 0-2 0,-14 45 3 0,9-19-3 16,5-26 2-16,0 0-2 0,0 17 3 0,-4-8-3 0,4-9 2 15,0 0-2-15,14-4 3 0,27-10-3 0,-41 14 3 16,0 0-3-16,53-22 4 0,15-14-4 0,-68 36 5 16,0 0-5-16,85-47 6 0,10-3-6 0,-95 50 7 0,0 0-7 15,90-45 7-15,-24 17-7 0,-66 28 8 0,0 0-8 16,47-16 8-16,-22 13-8 0,-25 3 8 0,0 0-8 15,12 26 9-15,-8 40-9 0,-4-66 7 0,0 0-7 16,-7 76 7-16,-4 10-7 0,11-86 5 0,0 0-5 0,-14 89 6 16,-4-8-6-16,18-81 4 0,0 0-4 15,-14 69 5-15,2-27-5 0,12-42 2 0,0 0-2 0,-5 27 2 16,1-9-2-16,4-18 2 0,0 0-2 0,5 8 3 16,16-11-3-16,-21 3 2 0,0 0-2 0,36-23 3 15,18-22-3-15,-54 45 2 0,0 0-2 0,69-57 2 16,25-12-2-16,-94 69 0 0,0 0 0 0,91-64 1 15,-18 14-1-15,-73 50 0 0,0 0 0 0,53-37 0 16,-20 18 0-16,-33 19-1 0,0 0 1 0,18 11-1 16,-15 32 1-16,-3-43-3 0,0 0 3 0,-8 64-2 15,-10 16 2-15,18-80-5 0,0 0 5 0,-19 83-5 0,-6-4 5 16,25-79-6-16,0 0 6 0,-16 66-6 0,4-12 6 16,12-54-6-16,0 0 6 0,0 41-5 0,8-8 5 15,-8-33-5-15,0 0 5 0,23 21-4 0,14-11 4 16,-37-10-3-16,0 0 3 0,59 2-3 0,22-9 3 15,-81 7-4-15,0 0 4 0,90-19-4 0,12-17 4 16,-102 36-10-16,0 0 10 0,109-54-10 0,18-22 10 16,-127 76-17-16,0 0 17 0,131-81-16 0,-8-6 16 0,-123 87-23 15,0 0 23-15,120-78-22 0,-10 18 22 0,-110 60-22 16,0 0 22-16,93-51-21 0,-21 10 21 0,-72 41-21 16,0 0 21-16,52-29-20 0,-17 8 20 0,-35 21-13 0,0 0 13 15,19-12-13-15,-10 5 13 0,-9 7-3 0,0 0 3 16,0 0-2-16,0 0 2 0,0 0 0 0,0 0 0 15,-10 27 0-15,-29 27 0 0,39-54 1 0,0 0-1 16,-55 74 1-16,-23 20-1 0,78-94 3 0,0 0-3 0,-90 105 4 16,1 6-4-16,89-111 5 0,0 0-5 0,-105 118 5 15,-22 10-5-15,127-128 4 0,0 0-4 0,-116 123 5 16,15-12-5-16,101-111 3 0,0 0-3 0,-89 100 4 16,7-10-4-16,82-90 3 0,0 0-3 0,-68 71 4 15,20-17-4-15,48-54 4 0,0 0-4 0,-34 38 4 16,17-18-4-16,17-20 2 0,0 0-2 0,-13 14 2 15,8-3-2-15,5-11 0 0,0 0 0 0,13 0 0 16,24-12 0-16,-37 12-1 0,0 0 1 0,54-30 0 16,15-20 0-16,-69 50-8 0,0 0 8 0,76-59-7 15,0-3 7-15,-76 62-23 0,0 0 23 0,69-64-22 16,-8 5 22-16,-61 59-27 0,0 0 27 0,50-59-27 0,-19 0 27 16,-31 59-25-16,0 0 25 0,15-60-25 0,-7 4 25 15,-8 56-23-15,0 0 23 0,0-52-22 0,0 11 22 16,0 41-16-16,0 0 16 0,0-37-16 0,6 12 16 15,-6 25-10-15,0 0 10 0,17-26-10 0,19-6 10 16,-36 32-5-16,0 0 5 0,45-32-5 0,5 0 5 16,-50 32-3-16,0 0 3 0,65-24-2 0,20 5 2 0,-85 19 0 15,0 0 0-15,104-15 1 0,9 4-1 0,-113 11 5 16,0 0-5-16,116-5 6 0,8 5-6 0,-124 0 17 16,0 0-17-16,121 7 18 0,-10 7-18 0,-111-14 25 0,0 0-25 15,96 19 26-15,-13 5-26 0,-83-24 21 0,0 0-21 16,67 28 22-16,-18-1-22 0,-49-27 18 0,0 0-18 15,26 35 18-15,-20 10-18 0,-6-45 15 0,0 0-15 16,-14 61 15-16,-27 16-15 0,41-77 11 0,0 0-11 0,-58 89 11 16,-18 4-11-16,76-93 11 0,0 0-11 0,-92 99 12 15,-33 12-12-15,125-111 10 0,0 0-10 0,-145 115 11 16,-10-4-11-16,155-111 7 0,0 0-7 0,-144 97 7 16,13-10-7-16,131-87 7 0,0 0-7 0,-104 74 7 15,23-15-7-15,81-59 5 0,0 0-5 0,-58 43 6 16,26-19-6-16,32-24 4 0,0 0-4 0,-21 14 5 15,10-3-5-15,11-11 4 0,0 0-4 0,0 7 4 16,14-2-4-16,-14-5 3 0,0 0-3 0,32-2 3 16,26-10-3-16,-58 12 2 0,0 0-2 0,72-23 3 15,10-9-3-15,-82 32 3 0,0 0-3 0,86-44 3 16,0-6-3-16,-86 50 0 0,0 0 0 0,73-57 0 0,-20 0 0 16,-53 57-2-16,0 0 2 0,31-50-2 0,-16 13 2 15,-15 37-4-15,0 0 4 0,-6-41-4 0,-11-11 4 16,17 52-8-16,0 0 8 0,-37-55-8 0,-20-4 8 15,57 59-11-15,0 0 11 0,-69-52-10 0,-15 7 10 16,84 45-14-16,0 0 14 0,-83-42-14 0,12 1 14 16,-1-1-1167-16</inkml:trace>
  <inkml:trace contextRef="#ctx0" brushRef="#br0" timeOffset="64383.73">7687 16802 942 0,'0'0'0'0,"0"0"0"15,18-7 0-15,-18 7 3 0,0 0-3 0,23-5 4 16,3 3-4-16,-26 2 17 0,0 0-17 0,32-3 18 15,3-6-18-15,-35 9 14 0,0 0-14 0,37-7 14 16,-5 5-14-16,-32 2 19 0,0 0-19 0,23 0 19 16,-11 0-19-16,-12 0 22 0,0 0-22 0,0 11 23 15,-9 15-23-15,9-26 23 0,0 0-23 0,-23 41 24 16,-15 20-24-16,38-61 22 0,0 0-22 0,-43 66 22 16,-4-2-22-16,47-64 14 0,0 0-14 0,-43 57 14 0,12-17-14 15,31-40 12-15,0 0-12 0,-23 27 12 0,10-13-12 16,13-14 10-16,0 0-10 0,-5 7 11 0,5-7-11 15,0 0 9-15,0 0-9 0,-7 7 10 0,7-7-10 16,0 0 12-16,0 0-12 0,12 3 13 0,25 6-13 16,-37-9 13-16,0 0-13 0,59 5 14 0,20-10-14 15,-79 5 18-15,0 0-18 0,92-10 19 0,-6-4-19 16,-86 14 23-16,0 0-23 0,76-11 23 0,-18 6-23 0,-58 5 13 16,0 0-13-16,37-2 14 0,-23 6-14 0,-14-4 8 15,0 0-8-15,-9 29 9 0,-28 39-9 0,37-68 5 16,0 0-5-16,-44 78 5 0,7-11-5 0,37-67 4 0,0 0-4 15,-31 50 4-15,13-24-4 0,18-26 2 0,0 0-2 16,-11 14 2-16,4-5-2 0,7-9 1 0,0 0-1 16,0 0 1-16,27-31-1 0,-27 31 0 0,0 0 0 15,37-31 1-15,16-6-1 0,-53 37 0 0,0 0 0 0,68-34 1 16,17 2-1-16,-85 32 0 0,0 0 0 0,78-24 1 16,-11 10-1-16,-67 14 0 0,0 0 0 0,53-5 0 15,-20 9 0-15,-33-4 0 0,0 0 0 0,27 20 0 16,-15 22 0-16,-12-42 0 0,0 0 0 0,2 54 1 15,-4 4-1-15,2-58 0 0,0 0 0 0,-9 58 1 16,-3-8-1-16,12-50 0 0,0 0 0 0,-11 45 1 16,4-2-1-16,7-43 0 0,0 0 0 0,0 40 0 15,5 0 0-15,-5-40 0 0,0 0 0 0,18 39 0 16,14 3 0-16,-32-42 0 0,0 0 0 0,47 36 0 16,17-5 0-16,-64-31 0 0,0 0 0 0,78 23 0 0,3-13 0 15,-81-10 0-15,0 0 0 0,86-1 0 0,13-17 0 16,-99 18 0-16,0 0 0 0,102-33 0 0,2-12 0 15,-104 45 0-15,0 0 0 0,92-51 1 0,-21 0-1 16,-71 51 5-16,0 0-5 0,51-36 5 0,-25 17-5 16,-26 19 9-16,0 0-9 0,9-12 10 0,-25 3-10 15,16 9 14-15,0 0-14 0,-37-7 14 0,-23 4-14 16,60 3 15-16,0 0-15 0,-85-2 16 0,-22 0-16 0,107 2 14 16,0 0-14-16,-106 0 14 0,16 4-14 0,90-4 11 15,0 0-11-15,-78 5 11 0,13 0-11 0,65-5 10 16,0 0-10-16,-51 4 10 0,25-3-10 0,26-1 11 0,0 0-11 15,-15 4 11-15,15-4-11 0,0 0 10 0,0 0-10 16,9 5 10-16,32 2-10 0,-41-7 10 0,0 0-10 16,55 5 10-16,3-3-10 0,-58-2 9 0,0 0-9 15,72-2 10-15,20-1-10 0,-92 3 10 0,0 0-10 0,93-7 11 16,-10-4-11-16,-83 11 10 0,0 0-10 0,71-10 10 16,-25 7-10-16,-46 3 11 0,0 0-11 0,30 1 12 15,-16 6-12-15,-14-7 9 0,0 0-9 0,9 24 10 16,-13 23-10-16,4-47 7 0,0 0-7 0,-5 59 8 15,-8 2-8-15,13-61 6 0,0 0-6 0,-10 53 6 16,1-16-6-16,9-37 5 0,0 0-5 0,-4 22 5 16,-1-6-5-16,5-16 3 0,0 0-3 0,-3 10 3 15,3-1-3-15,0-9 3 0,0 0-3 0,3 8 3 16,15 4-3-16,-18-12 2 0,0 0-2 0,23 9 3 16,17-9-3-16,-40 0 2 0,0 0-2 0,50-3 3 0,15-3-3 15,-65 6 2-15,0 0-2 0,70-7 2 0,-6 1-2 16,-64 6 2-16,0 0-2 0,55-4 2 0,-20 4-2 15,-35 0 1-15,0 0-1 0,23 4 2 0,-9 1-2 16,-14-5 1-16,0 0-1 0,0 17 1 0,-9 21-1 16,9-38 0-16,0 0 0 0,-12 36 0 0,1-10 0 15,11-26 0-15,0 0 0 0,-14 26 0 0,-9 12 0 16,23-38-1-16,0 0 1 0,-23 33-1 0,14-12 1 0,9-21-1 16,0 0 1-16,-3 14-1 0,6-2 1 0,-3-12-1 15,0 0 1-15,8 14 0 0,9 3 0 0,-17-17-1 16,0 0 1-16,21 18 0 0,2-5 0 0,-23-13-1 15,0 0 1-15,23 11 0 0,-5-1 0 0,-18-10 0 0,0 0 0 16,14 12 0-16,4 2 0 0,-18-14 0 0,0 0 0 16,17 12 0-16,1-3 0 0,-18-9 0 0,0 0 0 15,10 7 1-15,3-2-1 0,-13-5 1 0,0 0-1 16,9 7 2-16,-1 2-2 0,-8-9 2 0,0 0-2 0,15 10 2 16,-1-1-2-16,-14-9 2 0,0 0-2 0,12 12 2 15,4 3-2-15,-16-15 2 0,0 0-2 0,21 19 2 16,5 2-2-16,-26-21 1 0,0 0-1 0,29 23 1 15,2-1-1-15,-31-22 1 0,0 0-1 0,32 21 2 16,-2 0-2-16,-30-21 2 0,0 0-2 0,28 20 2 16,-8-1-2-16,-20-19 2 0,0 0-2 0,21 16 3 15,-2-2-3-15,-19-14 2 0,0 0-2 0,16 10 3 16,-7-5-3-16,-9-5 2 0,0 0-2 0,0 0 3 16,9 2-3-16,-9-2 1 0,0 0-1 0,0 0 2 15,-18-10-2-15,18 10 0 0,0 0 0 0,-26-30 1 0,-15-25-1 16,4 0-1380-16</inkml:trace>
  <inkml:trace contextRef="#ctx0" brushRef="#br0" timeOffset="66284.61">1767 15483 1009 0,'0'0'0'0,"0"0"0"0,59-22 0 15,-59 22 13-15,0 0-13 0,53-23 14 0,-2-3-14 16,-51 26 40-16,0 0-40 0,40-22 40 0,-17 8-40 16,-23 14 36-16,0 0-36 0,13-9 37 0,-5 6-37 15,-8 3 19-15,0 0-19 0,0 0 20 0,0 0-20 16,0 0 9-16,0 0-9 0,-38 17 10 0,-44 14-10 16,82-31 8-16,0 0-8 0,-97 45 8 0,-5 12-8 15,102-57 4-15,0 0-4 0,-100 73 4 0,18 14-4 0,82-87 3 16,0 0-3-16,-58 88 3 0,23-3-3 0,35-85 9 15,0 0-9-15,-11 74 9 0,22-10-9 0,-11-64 15 16,0 0-15-16,39 50 15 0,21-12-15 0,-60-38 21 0,0 0-21 16,76 26 22-16,5-10-22 0,-81-16 26 0,0 0-26 15,86 5 26-15,15-12-26 0,-101 7 26 0,0 0-26 16,107-17 26-16,-3-12-26 0,-104 29 31 0,0 0-31 16,108-40 31-16,5-9-31 0,-113 49 32 0,0 0-32 0,100-46 32 15,-27 11-32-15,-73 35 29 0,0 0-29 0,49-26 29 16,-22 10-29-16,-27 16 28 0,0 0-28 0,8-5 28 15,-8 5-28-15,0 0 23 0,0 0-23 0,-17 28 24 16,-29 20-24-16,46-48 21 0,0 0-21 0,-58 64 21 16,-9 11-21-16,67-75 17 0,0 0-17 0,-55 74 17 15,14-6-17-15,41-68 11 0,0 0-11 0,-28 53 11 16,12-16-11-16,16-37 8 0,0 0-8 0,-7 24 8 16,4-7-8-16,3-17 6 0,0 0-6 0,8 9 6 15,15-11-6-15,-23 2 3 0,0 0-3 0,37-14 4 16,27-15-4-16,-64 29 2 0,0 0-2 0,71-45 2 0,1-16-2 15,-72 61 0-15,0 0 0 0,72-74 1 0,0-7-1 16,-72 81 0-16,0 0 0 0,73-75 0 0,-1 9 0 16,-72 66-1-16,0 0 1 0,67-53 0 0,-3 13 0 15,-64 40-1-15,0 0 1 0,60-26-1 0,-2 14 1 16,-58 12-2-16,0 0 2 0,58 5-2 0,6 16 2 16,-64-21-2-16,0 0 2 0,67 40-2 0,5 18 2 15,-72-58-5-15,0 0 5 0,65 70-4 0,-12 4 4 0,-53-74-8 16,0 0 8-16,35 76-8 0,-17-3 8 0,-18-73-9 15,0 0 9-15,5 64-9 0,-14-9 9 0,9-55-11 16,0 0 11-16,-26 49-11 0,-23-4 11 0,49-45-11 0,0 0 11 16,-60 40-10-16,-7-8 10 0,67-32-10 0,0 0 10 15,-69 25-10-15,2-5 10 0,67-20-8 0,0 0 8 16,-53 16-8-16,19-7 8 0,34-9-8 0,0 0 8 16,-21 7-8-16,7-2 8 0,14-5-7 0,0 0 7 15,-9 3-6-15,0 1 6 0,9-4-4 0,0 0 4 0,0 0-4 16,30-2 4-16,-30 2-3 0,0 0 3 0,37-7-2 15,23-3 2-15,-60 10-1 0,0 0 1 0,82-25 0 16,25-16 0-16,-107 41-1 0,0 0 1 0,125-61-1 16,20-22 1-16,-145 83-3 0,0 0 3 0,150-98-2 15,7-20 2-15,-157 118-5 0,0 0 5 0,150-109-4 16,-14 22 4-16,-136 87-7 0,0 0 7 0,98-60-7 16,-38 18 7-16,-60 42-3 0,0 0 3 0,41-26-2 15,-20 11 2-15,-21 15-2 0,0 0 2 0,0 0-1 16,-32 34 1-16,32-34 0 0,0 0 0 0,-58 44 0 15,-26 21 0-15,84-65 0 0,0 0 0 0,-96 78 1 0,-4 17-1 16,100-95 2-16,0 0-2 0,-108 101 2 0,4 1-2 16,104-102 4-16,0 0-4 0,-90 106 4 0,21-6-4 15,69-100 4-15,0 0-4 0,-53 92 4 0,16-15-4 16,37-77 4-16,0 0-4 0,-23 61 5 0,15-19-5 16,8-42 6-16,0 0-6 0,-4 26 7 0,8-13-7 15,-4-13 5-15,0 0-5 0,19 7 6 0,22-5-6 0,-41-2 7 16,0 0-7-16,58-7 8 0,23-8-8 0,-81 15 9 15,0 0-9-15,90-25 9 0,9-9-9 0,-99 34 9 16,0 0-9-16,104-38 10 0,-7-4-10 0,-97 42 9 0,0 0-9 16,84-36 10-16,-38 17-10 0,-46 19 10 0,0 0-10 15,27-7 11-15,-18 9-11 0,-9-2 5 0,0 0-5 16,-18 25 5-16,-28 31-5 0,46-56 1 0,0 0-1 16,-58 67 2-16,3 6-2 0,55-73 0 0,0 0 0 15,-49 73 0-15,12-6 0 0,37-67 0 0,0 0 0 16,-27 52 0-16,10-21 0 0,17-31 0 0,0 0 0 0,-9 21 0 15,7-5 0-15,2-16 0 0,0 0 0 0,2 10 0 16,10-7 0-16,-12-3 0 0,0 0 0 0,32 0 1 16,19-1-1-16,-51 1 1 0,0 0-1 0,67-2 1 15,14 2-1-15,-81 0 2 0,0 0-2 0,81 2 2 16,-22 3-2-16,-59-5 5 0,0 0-5 0,40 7 5 16,-17 2-5-16,-23-9 4 0,0 0-4 0,9 20 4 15,-9 18-4-15,0-38 4 0,0 0-4 0,-4 40 5 16,-6-9-5-16,10-31 5 0,0 0-5 0,-9 35 5 15,-3 8-5-15,12-43 2 0,0 0-2 0,-11 35 3 0,2-18-3 16,9-17 1-16,0 0-1 0,0 10 1 0,0-10-1 16,0 0 0-16,0 0 0 0,14 11 0 0,18-6 0 15,-32-5 0-15,0 0 0 0,41 4 0 0,5-3 0 16,-46-1 0-16,0 0 0 0,49 5 0 0,9 6 0 16,-58-11 1-16,0 0-1 0,58 14 1 0,-1 1-1 15,-57-15 2-15,0 0-2 0,53 14 2 0,-9 2-2 16,-44-16 3-16,0 0-3 0,40 7 3 0,-6-14-3 0,-34 7 2 15,0 0-2-15,30-16 3 0,2-5-3 0,-32 21 1 16,0 0-1-16,23-24 1 0,-6 0-1 0,-17 24 0 16,0 0 0-16,9-16 1 0,-9 9-1 0,0 7 0 0,0 0 0 15,0 0 0-15,-21-5 0 0,21 5-2 0,0 0 2 16,-23-2-2-16,-9 6 2 0,32-4-4 0,0 0 4 16,-37 14-3-16,-21 17 3 0,58-31-5 0,0 0 5 15,-64 43-5-15,-3 9 5 0,67-52-7 0,0 0 7 16,-63 59-7-16,-4 7 7 0,67-66-6 0,0 0 6 0,-64 72-6 15,4 15 6-15,60-87-11 0,0 0 11 0,-67 86-11 16,-5-6 11-16,72-80-8 0,0 0 8 0,-79 76-8 16,6-7 8-16,73-69-6 0,0 0 6 0,-65 56-5 15,3-20 5-15,62-36-4 0,0 0 4 0,-63 26-3 16,-15-10 3-16,78-16-3 0,0 0 3 0,-70 0-2 16,13-18 2-16,57 18-2 0,0 0 2 0,-44-29-2 15,12-16 2-15,32 45-2 0,0 0 2 0,-14-52-1 16,14-9 1-16,0 61-3 0,0 0 3 0,18-76-3 15,10-15 3-15,-28 91-4 0,0 0 4 0,46-111-3 16,18-19 3-16,-3-2-1279 0</inkml:trace>
  <inkml:trace contextRef="#ctx0" brushRef="#br0" timeOffset="66448.17">4778 16394 1435 0,'0'0'0'0,"0"0"0"0,14 12 0 0,-14-12 3 16,0 0-3-16,6 12 3 0,-3 2-3 0,-3-14 2 16,0 0-2-16,-9 22 3 0,-13 13-3 0,22-35-17 15,0 0 17-15,-29 21-17 0,-1-32 17 0,2 1-999 16</inkml:trace>
</inkml:ink>
</file>

<file path=ppt/ink/ink6.xml><?xml version="1.0" encoding="utf-8"?>
<inkml:ink xmlns:inkml="http://www.w3.org/2003/InkML">
  <inkml:definitions>
    <inkml:context xml:id="ctx0">
      <inkml:inkSource xml:id="inkSrc0">
        <inkml:traceFormat>
          <inkml:channel name="X" type="integer" max="3600" units="cm"/>
          <inkml:channel name="Y" type="integer" max="2064" units="cm"/>
          <inkml:channel name="T" type="integer" max="2.14748E9" units="dev"/>
        </inkml:traceFormat>
        <inkml:channelProperties>
          <inkml:channelProperty channel="X" name="resolution" value="116.50485" units="1/cm"/>
          <inkml:channelProperty channel="Y" name="resolution" value="119.30636" units="1/cm"/>
          <inkml:channelProperty channel="T" name="resolution" value="1" units="1/dev"/>
        </inkml:channelProperties>
      </inkml:inkSource>
      <inkml:timestamp xml:id="ts0" timeString="2022-09-09T04:15:27.214"/>
    </inkml:context>
    <inkml:brush xml:id="br0">
      <inkml:brushProperty name="width" value="0.05292" units="cm"/>
      <inkml:brushProperty name="height" value="0.05292" units="cm"/>
      <inkml:brushProperty name="color" value="#FF0000"/>
    </inkml:brush>
    <inkml:context xml:id="ctx1">
      <inkml:inkSource xml:id="inkSrc1">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1" timeString="2022-09-09T04:15:29.961"/>
    </inkml:context>
  </inkml:definitions>
  <inkml:trace contextRef="#ctx0" brushRef="#br0">11317 12202 0,'0'0'0,"0"0"16,0 0-16,0 0 16,0 0-1,0 0 1,0 0-1,0 0 1,0 0 0,10 9-1,-1 0 1,-9-9 0</inkml:trace>
  <inkml:trace contextRef="#ctx1" brushRef="#br0">15265 7988 315 0,'0'0'0'0,"0"0"0"15,0 0 0-15,0 0 13 0,0 0-13 0,0 0 13 16,0 0-13-16,0 0 68 0,0 0-68 0,7-21 68 15,-13 4-68-15,6 17 90 0,0 0-90 0,-3-21 91 16,-6-6-91-16,9 27 69 0,0 0-69 0,-14-33 69 0,-4-3-69 16,18 36 49-16,0 0-49 0,-21-37 49 0,-5-8-49 15,26 45 35-15,0 0-35 0,-34-47 35 0,-12-1-35 16,46 48 32-16,0 0-32 0,-49-52 32 0,-6 2-32 16,55 50 28-16,0 0-28 0,-53-55 29 0,0 1-29 15,53 54 32-15,0 0-32 0,-51-61 32 0,-3 1-32 16,54 60 32-16,0 0-32 0,-59-64 32 0,-13 3-32 0,72 61 32 15,0 0-32-15,-76-60 33 0,2 2-33 0,74 58 38 16,0 0-38-16,-72-55 38 0,0 5-38 0,72 50 36 16,0 0-36-16,-82-43 37 0,-8-2-37 0,90 45 32 0,0 0-32 15,-88-44 32-15,5 11-32 0,83 33 29 0,0 0-29 16,-90-31 29-16,-10 11-29 0,100 20 24 0,0 0-24 16,-104-16 24-16,-2 2-24 0,106 14 24 0,0 0-24 15,-113-12 24-15,-5-4-24 0,118 16 21 0,0 0-21 16,-118-12 21-16,-4 4-21 0,122 8 21 0,0 0-21 0,-120-7 22 15,2 5-22-15,118 2 24 0,0 0-24 0,-115 2 25 16,2 5-25-16,113-7 27 0,0 0-27 0,-116 8 28 16,-9 8-28-16,125-16 24 0,0 0-24 0,-119 21 24 15,14 3-24-15,105-24 24 0,0 0-24 0,-103 31 24 16,-1 7-24-16,104-38 24 0,0 0-24 0,-100 43 24 16,6-1-24-16,94-42 21 0,0 0-21 0,-91 43 22 15,-8-1-22-15,99-42 24 0,0 0-24 0,-96 43 25 16,12 2-25-16,84-45 24 0,0 0-24 0,-81 48 25 15,5 6-25-15,76-54 24 0,0 0-24 0,-69 55 25 16,6 10-25-16,63-65 22 0,0 0-22 0,-55 60 22 0,11 1-22 16,44-61 18-16,0 0-18 0,-37 64 18 0,5 8-18 15,32-72 15-15,0 0-15 0,-21 82 15 0,3 2-15 16,18-84 11-16,0 0-11 0,-9 85 11 0,9-7-11 16,0-78 8-16,0 0-8 0,9 80 9 0,7 13-9 15,-16-93 5-15,0 0-5 0,28 92 5 0,13-11-5 16,-41-81 4-16,0 0-4 0,51 78 4 0,5-5-4 0,-56-73 3 15,0 0-3-15,64 69 3 0,-1 12-3 0,-63-81 1 16,0 0-1-16,75 80 1 0,13-7-1 0,-88-73 0 16,0 0 0-16,91 69 0 0,12 4 0 0,-103-73-1 15,0 0 1-15,109 72-1 0,8-1 1 0,-117-71-4 0,0 0 4 16,123 66-4-16,2-18 4 0,-125-48-7 0,0 0 7 16,127 44-7-16,7-6 7 0,-134-38-9 0,0 0 9 15,136 31-8-15,-4-10 8 0,-132-21-9 0,0 0 9 16,134 12-8-16,-5-12 8 0,-129 0-7 0,0 0 7 0,138-5-7 15,6-9 7-15,-144 14-7 0,0 0 7 0,140-21-7 16,-6-8 7-16,-134 29-6 0,0 0 6 0,137-40-6 16,3-14 6-16,-140 54-5 0,0 0 5 0,137-60-5 15,-8-4 5-15,-129 64-7 0,0 0 7 0,124-71-6 16,-17-2 6-16,-107 73-7 0,0 0 7 0,97-83-6 16,-12-9 6-16,-85 92-6 0,0 0 6 0,72-105-6 15,-8-4 6-15,-64 109-5 0,0 0 5 0,56-125-5 16,-5-15 5-16,-51 140-4 0,0 0 4 0,32-147-4 15,-21-4 4-15,-11 151-6 0,0 0 6 0,-11-149-5 16,-21 4 5-16,32 145-5 0,0 0 5 0,-53-137-5 0,-12 0 5 16,65 137-6-16,0 0 6 0,-76-117-5 0,-7 16 5 15,83 101-24-15,0 0 24 0,-98-88-23 0,-19 10 23 16,117 78-45-16,0 0 45 0,-127-76-44 0,-12 7 44 16,-1 0-1449-16</inkml:trace>
  <inkml:trace contextRef="#ctx1" brushRef="#br0" timeOffset="58002.74">11488 1137 1116 0,'0'0'0'0,"0"0"95"0,0 0-95 0,20-45 95 16,-3 12-95-16,-17 33 103 0,0 0-103 0,13-24 104 0,-8 8-104 16,-5 16 72-16,0 0-72 0,3-8 73 0,-3 8-73 15,0 0 52-15,0 0-52 0,0-9 52 0,0 9-52 16,0 0 40-16,0 0-40 0,-7 12 40 0,-12 24-40 16,19-36 30-16,0 0-30 0,-23 54 30 0,-3 26-30 15,26-80 24-15,0 0-24 0,-32 97 25 0,-5 17-25 16,37-114 17-16,0 0-17 0,-36 121 17 0,1-7-17 15,35-114 12-15,0 0-12 0,-32 113 12 0,4-22-12 16,28-91 9-16,0 0-9 0,-30 90 9 0,2-1-9 0,28-89 6 16,0 0-6-16,-28 76 7 0,1-14-7 0,27-62 5 15,0 0-5-15,-23 52 6 0,11-19-6 0,12-33 5 16,0 0-5-16,-12 24 6 0,10-8-6 0,2-16 2 0,0 0-2 16,0 0 2-16,14-12-2 0,-2-4-1490 0</inkml:trace>
  <inkml:trace contextRef="#ctx1" brushRef="#br0" timeOffset="58451.6">11465 832 1176 0,'27'18'0'15,"-27"-18"52"-15,0 0-52 0,65 40 52 0,14 20-52 16,-79-60 19-16,0 0-19 0,82 73 20 0,-8 5-20 16,-74-78 0-16,0 0 0 0,68 84 0 0,-2 8 0 15,-66-92 0-15,0 0 0 0,54 90 1 0,-11 2-1 16,-43-92 0-16,0 0 0 0,31 90 1 0,-13-2-1 15,-18-88 2-15,0 0-2 0,7 85 2 0,-10-4-2 16,3-81 3-16,0 0-3 0,-18 76 4 0,-14 2-4 0,32-78 4 16,0 0-4-16,-46 73 5 0,-17-12-5 0,63-61 5 15,0 0-5-15,-80 55 6 0,-9-7-6 0,89-48 10 16,0 0-10-16,-105 40 10 0,-13-4-10 0,118-36 16 0,0 0-16 16,-123 30 16-16,-11-11-16 0,134-19 34 0,0 0-34 15,-133 24 35-15,-1 0-35 0,134-24 43 0,0 0-43 16,-109 26 43-16,21 2-43 0,88-28 43 0,0 0-43 15,-65 24 44-15,24-8-44 0,41-16 36 0,0 0-36 16,-26 9 37-16,15-3-37 0,11-6 8 0,0 0-8 0,19-6 9 16,36-19-9-16,3 1-1242 0</inkml:trace>
  <inkml:trace contextRef="#ctx1" brushRef="#br0" timeOffset="59351.01">12270 2149 606 0,'0'0'0'0,"0"0"0"0,0 0 0 0,0 0 2 16,0 0-2-16,0 0 2 0,0 0-2 0,0 0 0 16,0 0 0-16,0 0 0 0,0 0 0 0,0 0 13 0,0 0-13 15,0 0 13-15,3-10-13 0,-3 10 64 0,0 0-64 16,11-17 65-16,6-16-65 0,-17 33 81 0,0 0-81 15,27-43 81-15,-1-6-81 0,-26 49 75 0,0 0-75 16,34-54 75-16,5-6-75 0,-39 60 62 0,0 0-62 16,40-68 62-16,6-22-62 0,-46 90 50 0,0 0-50 15,46-97 51-15,-2 6-51 0,-44 91 52 0,0 0-52 16,41-85 52-16,-13 19-52 0,-28 66 53 0,0 0-53 16,17-45 54-16,-6 17-54 0,-11 28 47 0,0 0-47 0,7-19 48 15,-2 11-48-15,-5 8 38 0,0 0-38 0,0-9 38 16,-10 6-38-16,10 3 27 0,0 0-27 0,-16 0 27 15,-4 7-27-15,20-7 16 0,0 0-16 0,-15 12 16 16,15 5-16-16,0-17 9 0,0 0-9 0,21 19 10 16,19 2-10-16,-40-21 5 0,0 0-5 0,60 24 6 15,20 0-6-15,-80-24 3 0,0 0-3 0,81 25 3 0,-4 4-3 16,-77-29 1-16,0 0-1 0,67 40 2 0,-12 5-2 16,-55-45 0-16,0 0 0 0,41 52 1 0,-15 5-1 15,-26-57 0-15,0 0 0 0,14 60 0 0,-17-4 0 16,3-56-1-16,0 0 1 0,-9 53 0 0,-2-1 0 15,11-52-2-15,0 0 2 0,-12 49-2 0,-2-1 2 16,14-48-4-16,0 0 4 0,-12 40-4 0,5-7 4 16,7-33-5-16,0 0 5 0,-2 28-4 0,2-15 4 0,0-13-4 15,0 0 4-15,7 16-4 0,2-4 4 0,-9-12-4 16,0 0 4-16,23 7-3 0,8-7 3 0,-31 0-2 16,0 0 2-16,43-3-2 0,8-13 2 0,-51 16-1 0,0 0 1 15,56-24-1-15,11-16 1 0,-67 40-2 0,0 0 2 16,67-50-1-16,6-6 1 0,-73 56-1 0,0 0 1 15,68-57 0-15,-6 12 0 0,-62 45 0 0,0 0 0 16,46-36 0-16,-20 12 0 0,-26 24 0 0,0 0 0 16,11-16 1-16,-4 7-1 0,-7 9 1 0,0 0-1 15,0 0 1-15,0 0-1 0,0 0 1 0,0 0-1 16,-21 2 2-16,-11 17-2 0,32-19 1 0,0 0-1 16,-37 28 2-16,2 5-2 0,35-33 2 0,0 0-2 0,-32 36 3 15,4 9-3-15,28-45 2 0,0 0-2 0,-20 49 2 16,13 3-2-16,7-52 3 0,0 0-3 0,-3 51 4 15,12-2-4-15,-9-49 5 0,0 0-5 0,12 38 5 16,11-14-5-16,-23-24 6 0,0 0-6 0,32 12 6 16,8-8-6-16,-40-4 5 0,0 0-5 0,48-12 6 15,14-13-6-15,-62 25 1 0,0 0-1 0,61-41 2 16,8-14-2-16,4-3-1308 0</inkml:trace>
  <inkml:trace contextRef="#ctx1" brushRef="#br0" timeOffset="59651.52">14189 1128 1101 0,'-28'40'0'0,"28"-40"14"16,0 0-14-16,-41 66 14 0,11 1-14 0,30-67 1 0,0 0-1 15,-12 49 2-15,19-20-2 0,-7-29 11 0,0 0-11 16,19 19 12-16,11-15-12 0,-30-4 24 0,0 0-24 15,32-11 25-15,-6-6-25 0,-26 17 33 0,0 0-33 16,23-31 34-16,-5-14-34 0,-18 45 50 0,0 0-50 16,14-40 50-16,-12 14-50 0,-2 26 46 0,0 0-46 15,-11-22 47-15,-12-3-47 0,23 25 41 0,0 0-41 16,-35-17 41-16,0 14-41 0,35 3 31 0,0 0-31 16,-34 12 32-16,4 24-32 0,30-36 18 0,0 0-18 0,-14 43 19 15,14 8-19-15,0-3-1175 0</inkml:trace>
  <inkml:trace contextRef="#ctx1" brushRef="#br0" timeOffset="60384.57">14351 1698 1289 0,'0'0'0'0,"0"0"0"0,9-4 0 0,-9 4 5 16,0 0-5-16,0 0 5 0,9 0-5 0,-9 0 4 16,0 0-4-16,-4 16 5 0,1 17-5 0,3-33 6 0,0 0-6 15,-9 43 6-15,-7 7-6 0,16-50 2 0,0 0-2 16,-21 59 2-16,3-2-2 0,18-57 2 0,0 0-2 15,-10 52 2-15,6-16-2 0,4-36 5 0,0 0-5 16,0 26 6-16,4-15-6 0,-4-11 9 0,0 0-9 16,8 5 10-16,15-5-10 0,-23 0 16 0,0 0-16 15,28-9 16-15,10-10-16 0,-38 19 34 0,0 0-34 16,42-29 35-16,13-11-35 0,-55 40 49 0,0 0-49 16,54-40 49-16,-8 14-49 0,-46 26 51 0,0 0-51 15,37-19 51-15,-14 14-51 0,-23 5 47 0,0 0-47 16,21 9 48-16,2 8-48 0,-23-17 34 0,0 0-34 0,23 28 35 15,-7 8-35-15,-16-36 27 0,0 0-27 0,14 40 28 16,2 0-28-16,-16-40 12 0,0 0-12 0,19 41 13 16,6-1-13-16,-25-40 7 0,0 0-7 0,28 40 8 15,2-4-8-15,-30-36 6 0,0 0-6 0,41 26 7 16,8-4-7-16,-49-22 6 0,0 0-6 0,58 18 6 0,6-11-6 16,-64-7 6-16,0 0-6 0,63 1 6 0,4-2-6 15,-67 1 9-15,0 0-9 0,66-12 10 0,1-13-10 16,-67 25 11-16,0 0-11 0,61-36 11 0,-11-16-11 15,-50 52 14-15,0 0-14 0,37-57 15 0,-14 2-15 16,-23 55 14-16,0 0-14 0,12-45 14 0,-10 17-14 16,-2 28 11-16,0 0-11 0,-12-24 11 0,-17 3-11 15,29 21 8-15,0 0-8 0,-37-9 9 0,-12 18-9 0,49-9 4 16,0 0-4-16,-49 28 4 0,3 10-4 0,46-38 1 16,0 0-1-16,-46 52 2 0,11 12-2 0,35-64 0 15,0 0 0-15,-32 65 1 0,11-1-1 0,21-64 0 16,0 0 0-16,-9 61 0 0,12 0 0 0,-3-61-1 0,0 0 1 15,18 64 0-15,15 1 0 0,-33-65-2 0,0 0 2 16,53 59-1-16,27-9 1 0,-80-50-2 0,0 0 2 16,100 44-1-16,13-17 1 0,-113-27-2 0,0 0 2 15,125 9-1-15,2-21 1 0,-127 12-4 0,0 0 4 16,122-40-4-16,-7-20 4 0,-115 60-14 0,0 0 14 16,97-61-14-16,-28 13 14 0,-6-4-1484 0</inkml:trace>
  <inkml:trace contextRef="#ctx1" brushRef="#br0" timeOffset="61669.45">13153 2392 1379 0,'0'0'0'16,"0"0"0"-16,0 0 0 0,0 0-4 0,0 0 4 16,16-28-4-16,-16 28 4 0,0 0-12 0,0 0 12 15,0 0-12-15,0 0 12 0,0 0 5 0,0 0-5 16,0 0 6-16,0 0-6 0,0 0 22 0,0 0-22 16,-5 12 23-16,-6 21-23 0,11-33 36 0,0 0-36 15,-12 48 37-15,-6 25-37 0,18-73 29 0,0 0-29 16,-21 73 30-16,5-1-30 0,16-72 18 0,0 0-18 0,-17 61 18 15,4-6-18-15,13-55 12 0,0 0-12 0,-9 45 13 16,4-3-13-16,5-42 8 0,0 0-8 0,-2 31 9 16,-1-15-9-16,3-16 7 0,0 0-7 0,0 0 8 15,0 0-8-15,0 0 14 0,0 0-14 0,18-4 14 16,19-15-14-16,-37 19 21 0,0 0-21 0,45-21 22 16,17-3-22-16,-62 24 32 0,0 0-32 0,64-21 32 0,1 13-32 15,-65 8 33-15,0 0-33 0,62-4 34 0,-13 13-34 16,-49-9 31-16,0 0-31 0,41 19 31 0,-10 2-31 15,-31-21 17-15,0 0-17 0,27 27 17 0,-11 6-17 16,-16-33 6-16,0 0-6 0,7 33 6 0,-14-2-6 16,7-31 2-16,0 0-2 0,-16 30 2 0,-7-6-2 15,23-24 0-15,0 0 0 0,-27 19 0 0,-4-7 0 16,31-12 0-16,0 0 0 0,-32 12 0 0,9-10 0 0,23-2 0 16,0 0 0-16,-16 3 0 0,6-3 0 0,10 0 0 15,0 0 0-15,0 0 0 0,-9 0 0 0,9 0 0 16,0 0 0-16,0 0 0 0,0 0 0 0,0 0 0 0,0 0 0 15,0 0 1-15,-9 16-1 0,9-16 0 0,0 0 0 16,-5 12 1-16,5 4-1 0,0-16 0 0,0 0 0 16,5 17 1-16,4-5-1 0,-9-12 0 0,0 0 0 15,19 7 0-15,20-5 0 0,-39-2-2 0,0 0 2 16,46-5-2-16,5-14 2 0,-51 19-7 0,0 0 7 16,63-30-7-16,17-15 7 0,-80 45-20 0,0 0 20 15,81-55-19-15,2-11 19 0,-83 66-32 0,0 0 32 16,67-55-32-16,-23 22 32 0,-44 33-26 0,0 0 26 15,26-19-26-15,-10 10 26 0,-16 9-21 0,0 0 21 0,9 0-21 16,-5 9 21-16,-4-9-13 0,0 0 13 0,0 22-13 16,0 15 13-16,0-37-7 0,0 0 7 0,-4 41-6 15,4-1 6-15,0-40-4 0,0 0 4 0,4 33-3 16,5-9 3-16,-9-24-3 0,0 0 3 0,10 12-2 16,11-3 2-16,-21-9-2 0,0 0 2 0,32 0-2 15,9-9 2-15,-41 9-1 0,0 0 1 0,42-12-1 0,6-9 1 16,-48 21 0-16,0 0 0 0,49-21 0 0,0-6 0 15,-49 27 0-15,0 0 0 0,46-28 0 0,0 4 0 16,-46 24 1-16,0 0-1 0,39-21 2 0,0-7-2 16,-39 28 8-16,0 0-8 0,30-20 8 0,-13 11-8 15,-17 9 15-15,0 0-15 0,11-7 15 0,-4 2-15 16,-7 5 19-16,0 0-19 0,5 9 20 0,-8 11-20 0,3-20 18 16,0 0-18-16,-9 33 18 0,-11 19-18 0,20-52 10 15,0 0-10-15,-28 61 10 0,-14 11-10 0,42-72 5 16,0 0-5-16,-55 89 5 0,-12 16-5 0,67-105 1 0,0 0-1 15,-77 106 1-15,-13-2-1 0,90-104 0 0,0 0 0 16,-92 93 0-16,7-5 0 0,85-88 0 0,0 0 0 16,-77 75 0-16,-3-16 0 0,80-59 0 0,0 0 0 15,-74 50 0-15,4-11 0 0,70-39 0 0,0 0 0 16,-62 25 0-16,4-22 0 0,58-3-1 0,0 0 1 0,-48-8 0 16,16-8 0-16,32 16 0 0,0 0 0 0,-23-33 0 15,4-15 0-15,19 48 0 0,0 0 0 0,-7-49 0 16,14-6 0-16,-7 55 3 0,0 0-3 0,23-57 3 15,19-7-3-15,-42 64 8 0,0 0-8 0,65-70 9 16,24-11-9-16,-89 81 16 0,0 0-16 0,107-73 16 16,11 18-16-16,-118 55 19 0,0 0-19 0,131-42 20 15,17 6-20-15,-148 36 19 0,0 0-19 0,157-28 20 16,2 16-20-16,-159 12 17 0,0 0-17 0,141-8 17 16,-28 8-17-16,-113 0 6 0,0 0-6 0,95 0 7 15,-19-4-7-15,-76 4 2 0,0 0-2 0,58-3 2 0,-26-2-2 16,-32 5 0-16,0 0 0 0,18-7 1 0,-24 1-1 15,3-2-1450-15</inkml:trace>
  <inkml:trace contextRef="#ctx1" brushRef="#br0" timeOffset="62535.34">11520 3468 1401 0,'0'0'0'0,"0"0"0"15,0 0 0-15,0 0-2 0,0 0 2 0,0 0-2 16,0 0 2-16,0 0 5 0,0 0-5 0,-18 31 5 16,-1 9-5-16,19-40 15 0,0 0-15 0,-32 48 16 15,-17 15-16-15,49-63 12 0,0 0-12 0,-62 71 12 16,-7-2-12-16,69-69 18 0,0 0-18 0,-76 69 18 0,-14-13-18 15,90-56 14-15,0 0-14 0,-90 45 14 0,9-9-14 16,81-36 30-16,0 0-30 0,-65 21 31 0,21-14-31 16,44-7 38-16,0 0-38 0,-26 0 39 0,8 0-39 15,18 0 51-15,0 0-51 0,-11-16 51 0,8-20-51 16,3 36 38-16,0 0-38 0,12-49 38 0,16-6-38 16,-28 55 33-16,0 0-33 0,44-50 33 0,8 13-33 15,-52 37 31-15,0 0-31 0,56-19 32 0,-1 31-32 0,-55-12 31 16,0 0-31-16,49 28 31 0,-10 17-31 0,-39-45 17 15,0 0-17-15,33 61 17 0,-10 3-17 0,-23-64 9 16,0 0-9-16,20 69 9 0,3 7-9 0,-23-76 5 0,0 0-5 16,24 78 5-16,-1-2-5 0,-23-76 3 0,0 0-3 15,29 61 4-15,1-9-4 0,-30-52 2 0,0 0-2 16,31 39 3-16,3-9-3 0,-34-30 2 0,0 0-2 16,44 19 3-16,5-11-3 0,-49-8 1 0,0 0-1 15,50-8 2-15,-3-11-2 0,-47 19 1 0,0 0-1 0,53-40 1 16,5-17-1-16,-58 57 1 0,0 0-1 0,64-73 2 15,3-24-2-15,-67 97 2 0,0 0-2 0,72-112 2 16,1-15-2-16,-73 127 6 0,0 0-6 0,58-133 6 16,-12 0-6-16,-46 133 10 0,0 0-10 0,31-133 10 15,-13 6-10-15,-18 127 12 0,0 0-12 0,0-116 13 16,-18 13-13-16,18 103 10 0,0 0-10 0,-38-96 11 16,-14 8-11-16,52 88 8 0,0 0-8 0,-67-76 9 15,-7 24-9-15,74 52 2 0,0 0-2 0,-74-33 3 16,11 16-3-16,63 17 2 0,0 0-2 0,-64 9 2 15,1 30-2-15,63-39 0 0,0 0 0 0,-55 54 1 0,15 13-1 16,40-67 0-16,0 0 0 0,-29 73 0 0,15 5 0 16,14-78-1-16,0 0 1 0,0 85 0 0,14 3 0 15,-14-88-1-15,0 0 1 0,29 88-1 0,9-1 1 16,-38-87-1-16,0 0 1 0,51 79-1 0,8-1 1 16,-59-78-1-16,0 0 1 0,68 68-1 0,17-15 1 15,-85-53-5-15,0 0 5 0,99 33-5 0,12-21 5 16,-111-12-19-16,0 0 19 0,111-8-18 0,-1-22 18 0,-3 3-1572 15</inkml:trace>
  <inkml:trace contextRef="#ctx1" brushRef="#br0" timeOffset="64017.85">12852 3890 1177 0,'0'0'0'0,"0"0"0"0,5-15 0 16,-5 15 7-16,0 0-7 0,4-12 8 0,-4 12-8 15,0 0 46-15,0 0-46 0,0-9 46 0,0 9-46 16,0 0 55-16,0 0-55 0,-8 9 56 0,-11 6-56 16,19-15 33-16,0 0-33 0,-32 33 33 0,-8 9-33 15,40-42 17-15,0 0-17 0,-41 52 17 0,1 3-17 16,40-55 15-16,0 0-15 0,-36 60 16 0,12 1-16 0,24-61 11 15,0 0-11-15,-18 61 11 0,9-13-11 0,9-48 8 16,0 0-8-16,-5 36 8 0,10-10-8 0,-5-26 6 16,0 0-6-16,11 16 7 0,12-9-7 0,-23-7 4 0,0 0-4 15,33-7 4-15,13-14-4 0,-46 21 2 0,0 0-2 16,46-36 3-16,-2-13-3 0,-44 49 1 0,0 0-1 16,41-60 1-16,4-9-1 0,-45 69 3 0,0 0-3 15,41-73 3-15,-9-10-3 0,-32 83 6 0,0 0-6 16,23-82 6-16,-11 10-6 0,-12 72 9 0,0 0-9 0,11-52 10 15,-6 26-10-15,-5 26 10 0,0 0-10 0,-7-19 11 16,-11 2-11-16,18 17 9 0,0 0-9 0,-26-11 9 16,-6 15-9-16,32-4 5 0,0 0-5 0,-26 15 5 15,3 13-5-15,23-28 2 0,0 0-2 0,-18 36 2 16,6 2-2-16,12-38 1 0,0 0-1 0,0 44 2 16,16-5-2-16,-16-39 1 0,0 0-1 0,19 37 1 15,9-16-1-15,-28-21 1 0,0 0-1 0,35 15 1 16,10-10-1-16,-45-5 0 0,0 0 0 0,45 0 0 15,14-5 0-15,-59 5 5 0,0 0-5 0,58-10 5 16,0-4-5-16,-58 14 14 0,0 0-14 0,55-16 15 0,-9 4-15 16,-46 12 22-16,0 0-22 0,35-8 23 0,-19 1-23 15,-16 7 25-15,0 0-25 0,7 0 26 0,-7 0-26 16,0 0 17-16,0 0-17 0,-7 19 17 0,-9 14-17 16,16-33 12-16,0 0-12 0,-21 39 12 0,1-2-12 15,20-37 5-15,0 0-5 0,-12 36 5 0,7-3-5 16,5-33 2-16,0 0-2 0,3 24 2 0,17-3-2 0,-20-21 0 15,0 0 0-15,30 12 1 0,7-5-1 0,-37-7 0 16,0 0 0-16,44 0 1 0,9-7-1 0,-53 7 2 16,0 0-2-16,60-17 2 0,8-6-2 0,-68 23 4 0,0 0-4 15,64-21 5-15,-6 9-5 0,-58 12 8 0,0 0-8 16,46-5 8-16,-18 5-8 0,-28 0 5 0,0 0-5 16,21 12 6-16,-8 9-6 0,-13-21 4 0,0 0-4 15,10 33 5-15,-10 12-5 0,0-45 3 0,0 0-3 16,-5 48 4-16,1 4-4 0,4-52 3 0,0 0-3 0,-1 52 3 15,2 0-3-15,-1-52 2 0,0 0-2 0,6 45 3 16,6-9-3-16,-12-36 1 0,0 0-1 0,12 28 2 16,4-7-2-16,-16-21 1 0,0 0-1 0,21 9 1 15,6-15-1-15,-27 6 1 0,0 0-1 0,33-12 2 16,6-7-2-16,-39 19 2 0,0 0-2 0,46-33 2 16,12-15-2-16,-58 48 2 0,0 0-2 0,55-64 2 15,3-14-2-15,-58 78 3 0,0 0-3 0,46-76 3 16,-14 7-3-16,-32 69 3 0,0 0-3 0,21-49 4 15,-10 25-4-15,-11 24 2 0,0 0-2 0,3-12 3 16,-3 1-3-16,0 11 1 0,0 0-1 0,0 0 2 0,-9-1-2 16,9 1 0-16,0 0 0 0,0 0 1 0,0 0-1 15,0 0 0-15,0 0 0 0,-7 1 0 0,2 6 0 16,5-7 0-16,0 0 0 0,-5 9 0 0,5-9 0 16,0 0 0-16,0 0 0 0,8 9 0 0,19-2 0 15,-27-7 0-15,0 0 0 0,37 5 0 0,14-2 0 16,-51-3 0-16,0 0 0 0,62-3 1 0,0-2-1 15,-62 5 1-15,0 0-1 0,61-7 2 0,-4 10-2 0,-57-3 6 16,0 0-6-16,46 7 6 0,-20-2-6 0,-26-5 9 16,0 0-9-16,19 4 9 0,-4 4-9 0,-15-8 11 15,0 0-11-15,12 12 12 0,-9 16-12 0,-3-28 5 0,0 0-5 16,-7 40 6-16,-8 14-6 0,15-54 3 0,0 0-3 16,-18 60 4-16,-7 1-4 0,25-61 1 0,0 0-1 15,-23 52 1-15,6-13-1 0,17-39 0 0,0 0 0 16,-14 30 0-16,8-18 0 0,6-12 0 0,0 0 0 15,0 0 0-15,9 3 0 0,-9-3 0 0,0 0 0 0,14-8 0 16,21-11 0-16,-35 19-1 0,0 0 1 0,46-30 0 16,9-9 0-16,-55 39-1 0,0 0 1 0,63-45-1 15,10 1 1-15,-73 44-1 0,0 0 1 0,70-29-1 16,-19 10 1-16,-51 19-2 0,0 0 2 0,41 0-1 16,-11 12 1-16,-30-12-2 0,0 0 2 0,23 21-1 15,-12 10 1-15,-11-31-2 0,0 0 2 0,7 36-1 16,-4 4 1-16,-3-40-1 0,0 0 1 0,5 45-1 15,2 3 1-15,-7-48-3 0,0 0 3 0,8 45-2 16,4 0 2-16,-12-45-2 0,0 0 2 0,10 40-1 16,-4-3 1-16,-6-37-1 0,0 0 1 0,5 24-1 0,2-12 1 15,-7-12-2-15,0 0 2 0,11 3-2 0,13-6 2 16,-24 3-4-16,0 0 4 0,37-12-3 0,13-12 3 16,-50 24-6-16,0 0 6 0,55-30-5 0,-4-4 5 15,2 1-1464-15</inkml:trace>
  <inkml:trace contextRef="#ctx1" brushRef="#br0" timeOffset="64701.42">16053 4278 1054 0,'0'0'0'16,"11"-4"0"-16,20-11 0 0,-31 15-10 0,0 0 10 15,48-30-9-15,12-13 9 0,-60 43-2 0,0 0 2 16,71-48-2-16,15-4 2 0,-86 52 3 0,0 0-3 16,86-62 3-16,-4-22-3 0,-82 84 13 0,0 0-13 0,75-98 13 15,5-22-13-15,-80 120 25 0,0 0-25 0,79-129 26 16,-6-5-26-16,-73 134 26 0,0 0-26 0,49-109 27 16,-33 40-27-16,-16 69 32 0,0 0-32 0,-13-52 32 15,-29 19-32-15,42 33 32 0,0 0-32 0,-63-8 32 16,-20 28-32-16,83-20 26 0,0 0-26 0,-99 52 27 15,-19 30-27-15,118-82 28 0,0 0-28 0,-117 97 28 16,13 5-28-16,104-102 24 0,0 0-24 0,-95 112 24 16,14 13-24-16,81-125 26 0,0 0-26 0,-67 121 26 0,23-12-26 15,44-109 25-15,0 0-25 0,-23 102 26 0,23-2-26 16,0-100 22-16,0 0-22 0,21 92 23 0,16-14-23 16,-37-78 21-16,0 0-21 0,48 61 21 0,6-18-21 15,-54-43 13-15,0 0-13 0,66 29 13 0,9-17-13 16,-75-12 8-16,0 0-8 0,83 4 8 0,9-16-8 15,-92 12 3-15,0 0-3 0,92-24 3 0,-6-9-3 16,-86 33 2-16,0 0-2 0,76-31 2 0,-25 10-2 0,-51 21 4 16,0 0-4-16,39-16 5 0,-23 8-5 0,-16 8 8 15,0 0-8-15,0 0 8 0,0 0-8 0,0 0 10 16,0 0-10-16,-16 12 11 0,-16 12-11 0,32-24 9 16,0 0-9-16,-35 29 10 0,0 6-10 0,35-35 4 0,0 0-4 15,-28 36 4-15,5 2-4 0,23-38 1 0,0 0-1 16,-18 40 2-16,9-4-2 0,9-36 0 0,0 0 0 15,-5 28 1-15,1-12-1 0,4-16 0 0,0 0 0 16,0 0 0-16,14 5 0 0,-14-5-1 0,0 0 1 0,23-5 0 16,16-18 0-16,-39 23-1 0,0 0 1 0,51-26 0 15,8-1 0-15,-59 27-1 0,0 0 1 0,58-33 0 16,-4-7 0-16,-54 40 0 0,0 0 0 0,45-33 0 16,-23 9 0-16,-22 24 1 0,0 0-1 0,15-19 2 15,-8 3-2-15,-7 16 8 0,0 0-8 0,-11-17 8 16,-19-11-8-16,30 28 15 0,0 0-15 0,-42-24 16 15,-9 7-16-15,51 17 17 0,0 0-17 0,-41-7 18 16,11 3-18-16,30 4 5 0,0 0-5 0,-18 11 5 16,13 6-5-16,0-1-1338 0</inkml:trace>
  <inkml:trace contextRef="#ctx0" brushRef="#br0" timeOffset="67677.85">17197 7605 0,'0'0'0,"0"0"16,0 0-1,9 0 1,-9 0 0,85 56-1,-85-56 1,0 0-1,0 0 1</inkml:trace>
  <inkml:trace contextRef="#ctx0" brushRef="#br0" timeOffset="67902.64">17394 7781 0,'-9'-10'0,"-1"1"16,10 9-1,-9-9 1,9 9-1,0 0 1,0 0 0,0 9-1,0-9 1,0 0 0,28 111-1,-28-111 1</inkml:trace>
  <inkml:trace contextRef="#ctx0" brushRef="#br0" timeOffset="68383.69">17535 7891 0,'0'0'0,"0"0"15,0 0-15,0 0 16,0 0 0,0 0-1,0 0 1,0 0-1,10-9 1,-1 0 0,19-10-1,1 10 1,27 9 0,-9 0-1,-9 0 1,-10 0-1,-9 0 1,-10 0 0,1 0-1,-10 0 1,-10-18 0,10 18-1</inkml:trace>
  <inkml:trace contextRef="#ctx0" brushRef="#br0" timeOffset="68878.67">16623 7587 0,'0'0'0,"19"9"0,18 0 31,29 10-15,9-1-1,-28-18 1,1 0 0,17-18-1,-8-1-15,9 1 16,-66 18 0</inkml:trace>
  <inkml:trace contextRef="#ctx0" brushRef="#br0" timeOffset="69259.46">17601 7614 0,'0'0'0,"0"0"15,0 0 1,0 0-1,0 0 1,0 0 0,0 0-1,10 10 1,18 8 0,-19-9-1,1 1 1,-1-10-1,-9 0 1,0 0 0,0 0-1,0 0-15,10 9 16,-1 0 0,-9-9-1</inkml:trace>
  <inkml:trace contextRef="#ctx0" brushRef="#br0" timeOffset="70693.31">17667 7559 0,'0'0'0,"0"0"15,0 0 1,0 0 0</inkml:trace>
  <inkml:trace contextRef="#ctx1" brushRef="#br0" timeOffset="68867.97">17101 4347 315 0,'0'0'0'15,"0"0"0"-15,0 0 0 0,0 0 28 0,0 0-28 16,0 0 28-16,0 0-28 0,0 0 93 0,0 0-93 16,0 0 94-16,0 0-94 0,0 0 117 0,0 0-117 15,0 0 117-15,-23 9-117 0,23-9 80 0,0 0-80 16,-18 3 81-16,-1 1-81 0,19-4 53 0,0 0-53 15,-16 5 54-15,7 2-54 0,9-7 43 0,0 0-43 16,0 0 44-16,-9 5-44 0,9-5 37 0,0 0-37 0,0 0 38 16,0 0-38-16,0 0 31 0,0 0-31 0,0 0 32 15,23 7-32-15,-23-7 31 0,0 0-31 0,39 5 31 16,19 7-31-16,-58-12 28 0,0 0-28 0,73 12 29 16,13-3-29-16,-86-9 29 0,0 0-29 0,90 10 30 15,-7-1-30-15,-83-9 25 0,0 0-25 0,78 5 25 16,-13-1-25-16,-65-4 22 0,0 0-22 0,55 0 22 15,-27 0-22-15,-28 0 18 0,0 0-18 0,21-4 18 0,-12 4-18 16,-9 0 13-16,0 0-13 0,0 0 13 0,10 4-13 16,-10-4 9-16,0 0-9 0,0 0 10 0,0 0-10 15,0 0 7-15,0 0-7 0,0 0 7 0,0 0-7 16,0 0 5-16,0 0-5 0,0 0 6 0,0 0-6 16,0 0 4-16,0 0-4 0,0 0 5 0,0 0-5 15,0 0 4-15,0 0-4 0,0 0 4 0,0 0-4 0,0 0 3 16,0 0-3-16,0 0 3 0,0 0-3 0,0 0 4 15,0 0-4-15,0 0 5 0,7-9-5 0,-7 9 5 16,0 0-5-16,0 0 5 0,0 0-5 0,0 0 6 0,0 0-6 16,0 0 6-16,0 0-6 0,0 0 6 0,0 0-6 15,0 0 7-15,0 0-7 0,0 0 8 0,0 0-8 16,0 0 8-16,0 0-8 0,0 0 11 0,0 0-11 16,0 0 12-16,0 0-12 0,0 0 13 0,0 0-13 15,-1-9 13-15,-15-6-13 0,16 15 14 0,0 0-14 16,-32-24 15-16,-12 3-15 0,44 21 15 0,0 0-15 15,-46-12 15-15,-9 8-15 0,55 4 13 0,0 0-13 16,-54 4 14-16,-5 13-14 0,59-17 12 0,0 0-12 16,-54 24 12-16,10 9-12 0,44-33 9 0,0 0-9 0,-41 40 10 15,11 0-10-15,30-40 7 0,0 0-7 0,-16 45 8 16,16 0-8-16,0-45 3 0,0 0-3 0,11 43 4 16,6-10-4-16,-17-33 2 0,0 0-2 0,23 24 2 15,4-3-2-15,-27-21 1 0,0 0-1 0,28 15 1 16,11-11-1-16,-39-4 0 0,0 0 0 0,46-4 1 15,0-8-1-15,-46 12 0 0,0 0 0 0,45-20 0 0,-6-8 0 16,-39 28 0-16,0 0 0 0,37-36 0 0,4-1 0 16,-41 37 0-16,0 0 0 0,44-36 0 0,-3-4 0 15,-41 40-1-15,0 0 1 0,31-26 0 0,-15 11 0 16,-16 15 0-16,0 0 0 0,7-4 0 0,-7 4 0 16,0 0 0-16,0 0 0 0,9-9 1 0,-9 9-1 15,0 0 2-15,0 0-2 0,0 0 2 0,0 0-2 0,0 0 1 16,0 0-1-16,0 0 2 0,0 0-2 0,0 0 1 15,0 0-1-15,0 0 1 0,9-3-1 0,-9 3 0 16,0 0 0-16,0 0 1 0,0 0-1 0,0 0 0 16,0 0 0-16,0 0 1 0,0 0-1 0,0 0 1 0,0 0-1 15,0 0 1-15,16 12-1 0,-16-12 2 0,0 0-2 16,17 24 3-16,-2 13-3 0,-15-37 3 0,0 0-3 16,8 43 4-16,-1 11-4 0,-7-54 2 0,0 0-2 15,11 55 3-15,1 2-3 0,-12-57 1 0,0 0-1 16,18 48 1-16,-2-9-1 0,-16-39 0 0,0 0 0 15,25 34 1-15,6-10-1 0,-31-24 0 0,0 0 0 0,41 14 0 16,14-7 0-16,-55-7-1 0,0 0 1 0,58 0 0 16,5-5 0-16,-63 5-3 0,0 0 3 0,65-7-3 15,-3-2 3-15,-62 9-28 0,0 0 28 0,62-12-28 16,1-3 28-16,3-4-1383 0</inkml:trace>
  <inkml:trace contextRef="#ctx1" brushRef="#br0" timeOffset="69467.67">18803 4809 1020 0,'0'0'0'0,"0"0"0"0,4-5 0 16,-4 5-1-16,0 0 1 0,0 0 0 0,5-9 0 15,-5 9-6-15,0 0 6 0,0-12-5 0,0-21 5 16,0 33 9-16,0 0-9 0,-5-43 10 0,-4-2-10 16,9 45 32-16,0 0-32 0,-20-45 32 0,-10 14-32 15,30 31 53-15,0 0-53 0,-40-24 54 0,-10 3-54 16,50 21 54-16,0 0-54 0,-58-12 54 0,-9 3-54 15,67 9 45-15,0 0-45 0,-65 0 45 0,7 9-45 0,58-9 33 16,0 0-33-16,-55 21 33 0,-1 3-33 0,56-24 28 16,0 0-28-16,-55 40 29 0,6 13-29 0,49-53 24 15,0 0-24-15,-41 61 24 0,14-6-24 0,27-55 18 16,0 0-18-16,-10 50 19 0,10-11-19 0,0-39 12 0,0 0-12 16,18 29 12-16,19-5-12 0,-37-24 8 0,0 0-8 15,51 12 9-15,9-15-9 0,-60 3 6 0,0 0-6 16,65-14 7-16,6-14-7 0,-71 28 9 0,0 0-9 0,77-36 9 15,1-13-9-15,-78 49 10 0,0 0-10 0,79-60 11 16,2-16-11-16,-81 76 14 0,0 0-14 0,85-94 14 16,5-11-14-16,-90 105 17 0,0 0-17 0,85-113 17 15,-1-3-17-15,-84 116 17 0,0 0-17 0,64-97 18 16,-31 40-18-16,-33 57 21 0,0 0-21 0,11-45 22 16,-20 6-22-16,9 39 23 0,0 0-23 0,-34-30 23 15,-24 15-23-15,58 15 21 0,0 0-21 0,-69 5 21 16,-5 17-21-16,74-22 22 0,0 0-22 0,-67 37 22 15,4 4-22-15,63-41 20 0,0 0-20 0,-57 55 20 16,8 20-20-16,49-75 15 0,0 0-15 0,-41 79 15 0,17-1-15 16,24-78 21-16,0 0-21 0,-9 77 21 0,23-5-21 15,-14-72 17-15,0 0-17 0,35 68 18 0,25 6-18 16,-60-74 21-16,0 0-21 0,81 68 22 0,24-11-22 16,-105-57 22-16,0 0-22 0,119 53 23 0,10-4-23 15,-129-49 23-15,0 0-23 0,133 43 24 0,8-10-24 16,-141-33 21-16,0 0-21 0,128 31 22 0,-13-7-22 15,-115-24 17-15,0 0-17 0,101 18 18 0,-11 1-18 0,-90-19 7 16,0 0-7-16,75 14 7 0,-20-2-7 0,-55-12 0 16,0 0 0-16,35 3 1 0,-26-12-1 0,0-3-1698 15</inkml:trace>
</inkml:ink>
</file>

<file path=ppt/ink/ink7.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18:48.565"/>
    </inkml:context>
    <inkml:brush xml:id="br0">
      <inkml:brushProperty name="width" value="0.05292" units="cm"/>
      <inkml:brushProperty name="height" value="0.05292" units="cm"/>
      <inkml:brushProperty name="color" value="#FF0000"/>
    </inkml:brush>
    <inkml:context xml:id="ctx1">
      <inkml:inkSource xml:id="inkSrc7">
        <inkml:traceFormat>
          <inkml:channel name="X" type="integer" max="3600" units="cm"/>
          <inkml:channel name="Y" type="integer" max="2064" units="cm"/>
          <inkml:channel name="T" type="integer" max="2.14748E9" units="dev"/>
        </inkml:traceFormat>
        <inkml:channelProperties>
          <inkml:channelProperty channel="X" name="resolution" value="116.50485" units="1/cm"/>
          <inkml:channelProperty channel="Y" name="resolution" value="119.30636" units="1/cm"/>
          <inkml:channelProperty channel="T" name="resolution" value="1" units="1/dev"/>
        </inkml:channelProperties>
      </inkml:inkSource>
      <inkml:timestamp xml:id="ts1" timeString="2022-09-09T04:19:06.224"/>
    </inkml:context>
  </inkml:definitions>
  <inkml:trace contextRef="#ctx0" brushRef="#br0">3658 5790 628 0,'0'0'0'0,"0"0"0"16,0 0 0-16,0 0 0 0,0 0 0 0,0 0 1 16,0 0-1-16,0 0 1 0,0 0-1 0,0 0 2 15,-7 25-2-15,7-25 0 0,0 0 0 0,0 15 1 16,0 6-1-16,0-21 0 0,0 0 0 0,4 28 0 16,-1 5 0-16,-3-33 0 0,0 0 0 0,2 38 0 15,2 7 0-15,-4-45 0 0,0 0 0 0,3 48 0 16,-1 1 0-16,-2-49 1 0,0 0-1 0,3 53 1 15,-3 4-1-15,0-57 6 0,0 0-6 0,4 59 7 0,-2-5-7 16,-2-54 11-16,0 0-11 0,0 53 12 0,0 15-12 16,0-68 25-16,0 0-25 0,3 66 26 0,-3 5-26 15,0-71 32-15,0 0-32 0,6 69 33 0,-3 0-33 16,-3-69 34-16,0 0-34 0,2 71 34 0,1 10-34 16,-3-81 31-16,0 0-31 0,4 85 31 0,-4 3-31 15,0-88 25-15,0 0-25 0,0 99 26 0,5 5-26 16,-5-104 22-16,0 0-22 0,9 109 23 0,0 2-23 0,-9-111 18 15,0 0-18-15,9 119 18 0,-4 2-18 0,-5-121 13 16,0 0-13-16,9 127 13 0,-4-6-13 0,-5-121 9 16,0 0-9-16,4 124 10 0,-10 10-10 0,6-134 7 0,0 0-7 15,-12 133 7-15,-2-7-7 0,14-126 7 0,0 0-7 16,-18 128 7-16,-8-10-7 0,26-118 8 0,0 0-8 16,-23 121 8-16,3-5-8 0,20-116 11 0,0 0-11 15,-21 118 12-15,2-13-12 0,19-105 15 0,0 0-15 16,-21 106 15-16,7-1-15 0,14-105 14 0,0 0-14 0,-15 104 14 15,3-5-14-15,12-99 13 0,0 0-13 0,-11 92 13 16,3-4-13-16,8-88 13 0,0 0-13 0,-9 86 14 16,0 4-14-16,9-90 13 0,0 0-13 0,-5 92 14 15,5 0-14-15,0-92 16 0,0 0-16 0,2 93 17 16,1 11-17-16,-3-104 18 0,0 0-18 0,4 99 19 16,1-1-19-16,-5-98 16 0,0 0-16 0,0 102 17 15,-4 7-17-15,4-109 14 0,0 0-14 0,-5 106 15 16,0-6-15-16,5-100 14 0,0 0-14 0,-13 103 15 15,1 0-15-15,12-103 9 0,0 0-9 0,-16 104 10 0,-5-2-10 16,21-102 8-16,0 0-8 0,-23 101 9 0,4 1-9 16,19-102 8-16,0 0-8 0,-21 102 8 0,-2 5-8 15,23-107 6-15,0 0-6 0,-23 106 7 0,5-1-7 16,18-105 8-16,0 0-8 0,-18 108 8 0,1 1-8 16,17-109 7-16,0 0-7 0,-14 112 7 0,5-3-7 15,9-109 7-15,0 0-7 0,-6 114 7 0,6 2-7 16,0-116 7-16,0 0-7 0,6 121 7 0,3 1-7 15,-9-122 7-15,0 0-7 0,14 119 7 0,-5-7-7 0,-9-112 7 16,0 0-7-16,8 118 7 0,1 2-7 0,-9-120 7 16,0 0-7-16,9 121 8 0,-4-7-8 0,-5-114 6 15,0 0-6-15,0 116 7 0,-1 0-7 0,1-116 5 0,0 0-5 16,-8 119 6-16,3-8-6 0,5-111 4 0,0 0-4 16,-5 114 5-16,-4 0-5 0,9-114 3 0,0 0-3 15,-9 111 4-15,-3-5-4 0,12-106 3 0,0 0-3 16,-5 104 3-16,-1 3-3 0,6-107 3 0,0 0-3 0,-3 100 4 15,-3-5-4-15,6-95 3 0,0 0-3 0,-3 94 3 16,-2-1-3-16,5-93 2 0,0 0-2 0,-4 95 3 16,2-1-3-16,2-94 2 0,0 0-2 0,0 92 3 15,-3-2-3-15,3-90 3 0,0 0-3 0,-4 84 3 16,3-1-3-16,1-83 3 0,0 0-3 0,-4 80 4 16,-8-5-4-16,12-75 4 0,0 0-4 0,-11 69 4 15,6-7-4-15,5-62 4 0,0 0-4 0,-7 59 4 16,1 1-4-16,6-60 3 0,0 0-3 0,-3 64 4 15,1 1-4-15,2-65 4 0,0 0-4 0,0 62 4 16,0-5-4-16,0-57 3 0,0 0-3 0,2 57 4 0,1 2-4 16,-3-59 1-16,0 0-1 0,4 59 2 0,1-6-2 15,-5-53 0-15,0 0 0 0,6 54 1 0,2 0-1 16,-8-54 0-16,0 0 0 0,4 50 1 0,1-10-1 16,-5-40 0-16,0 0 0 0,4 33 1 0,5-2-1 15,-9-31 0-15,0 0 0 0,14 29 1 0,-4-3-1 16,-10-26 1-16,0 0-1 0,16 24 1 0,-2 0-1 0,-14-24 2 15,0 0-2-15,18 28 2 0,1 2-2 0,-19-30 3 16,0 0-3-16,27 27 4 0,-1-8-4 0,-26-19 4 16,0 0-4-16,28 23 5 0,4 5-5 0,-32-28 4 15,0 0-4-15,35 25 4 0,1-4-4 0,-36-21 5 0,0 0-5 16,33 19 5-16,8-1-5 0,-41-18 4 0,0 0-4 16,44 15 4-16,2-1-4 0,-46-14 4 0,0 0-4 15,49 12 5-15,6-3-5 0,-55-9 4 0,0 0-4 16,58 8 4-16,0 1-4 0,-58-9 2 0,0 0-2 0,60 9 3 15,-7-1-3-15,-53-8 0 0,0 0 0 0,50 9 1 16,-5 0-1-16,-45-9 0 0,0 0 0 0,41 7 0 16,0-6 0-16,-41-1-1 0,0 0 1 0,40 4-1 15,1 4 1-15,-41-8-3 0,0 0 3 0,44 9-3 16,2-5 3-16,-46-4-6 0,0 0 6 0,42 3-5 16,2 6 5-16,-44-9-7 0,0 0 7 0,44 12-6 15,-3 2 6-15,-41-14-7 0,0 0 7 0,33 12-7 16,-3-4 7-16,-30-8-7 0,0 0 7 0,23 7-7 15,-9-3 7-15,-14-4-6 0,0 0 6 0,6 2-6 16,-6-2 6-16,0 0-4 0,0 0 4 0,0 0-4 16,0 0 4-16,0 0-3 0,0 0 3 0,0 0-2 0,0 0 2 15,0 0-2-15,0 0 2 0,7 0-2 0,-7 0 2 16,0 0-2-16,0 0 2 0,0 0-1 0,0 0 1 16,0 0-3-16,0 0 3 0,0 0-2 0,0 0 2 15,0 0-5-15,0 0 5 0,0 0-4 0,-9 5 4 16,9-5-7-16,0 0 7 0,0 0-7 0,0 0 7 15,0 0-9-15,0 0 9 0,0 0-9 0,0 0 9 16,0 0-17-16,0 0 17 0,0 0-16 0,0 0 16 0,0 0-20 16,0 0 20-16,0 0-19 0,0 0 19 0,0 0-22 15,0 0 22-15,0 0-22 0,0 0 22 0,0 0-19 16,0 0 19-16,0 0-18 0,0 0 18 0,0 0-14 0,0 0 14 16,0 0-14-16,0 0 14 0,0 0-10 0,0 0 10 15,0 0-10-15,0 0 10 0,0 0-8 0,0 0 8 16,0 0-7-16,0 0 7 0,0 0-7 0,0 0 7 15,0 0-7-15,0 0 7 0,0 0-6 0,0 0 6 0,0 0-6 16,0 0 6-16,0 0-4 0,0 0 4 0,0 0-4 16,0 0 4-16,0 0-3 0,0 0 3 0,0 0-3 15,0 0 3-15,0 0-2 0,0 0 2 0,-7 0-2 16,7 0 2-16,0 0-2 0,0 0 2 0,0 0-1 16,0 0 1-16,0 0-2 0,0 0 2 0,-6 0-1 15,6 0 1-15,0 0-3 0,0 0 3 0,0 0-3 16,0 0 3-16,0 0-7 0,0 0 7 0,-8 0-6 15,8 0 6-15,0 0-9 0,0 0 9 0,0 0-9 16,0 0 9-16,0 0-10 0,0 0 10 0,0 0-9 16,0 0 9-16,0 0-8 0,0 0 8 0,0 0-8 0,0 0 8 15,0 0-6-15,0 0 6 0,0 0-5 0,0 0 5 16,0 0-4-16,0 0 4 0,-6 8-4 0,6-8 4 16,0 0-3-16,0 0 3 0,-8 11-2 0,8-11 2 15,0 0-2-15,0 0 2 0,0 0-1 0,-9 7 1 16,9-7-1-16,0 0 1 0,0 0 0 0,0 0 0 15,0 0 0-15,0 0 0 0,0 0 0 0,0 0 0 16,0 0 0-16,0 0 0 0,0 0 0 0,0 0 0 0,0 0 1 16,0 0-1-16,0 0 1 0,0 0-1 0,0 0 3 15,0 0-3-15,0 0 3 0,0 0-3 0,0 0 4 16,0 0-4-16,0 0 5 0,0 0-5 0,0 0 7 0,0 0-7 16,0 0 7-16,0 0-7 0,0 0 7 0,0 0-7 15,0 0 8-15,-6-7-8 0,6 7 9 0,0 0-9 16,0 0 10-16,0 0-10 0,0 0 9 0,0 0-9 15,0 0 10-15,0 0-10 0,0 0 12 0,0 0-12 16,0 0 13-16,0 0-13 0,0 0 14 0,0 0-14 0,0 0 14 16,0 0-14-16,0 0 14 0,0 0-14 0,0 0 15 15,0 0-15-15,0 0 13 0,0 0-13 0,0 7 14 16,0-7-14-16,0 0 10 0,0 0-10 0,0 0 11 16,0 0-11-16,0 0 8 0,0 0-8 0,0 0 8 15,0 0-8-15,0 0 6 0,0 0-6 0,0 0 7 16,0 7-7-16,0-7 4 0,0 0-4 0,0 0 4 15,0 0-4-15,0 0 2 0,0 0-2 0,0 0 2 16,2-7-2-16,-2 7 2 0,0 0-2 0,0 0 2 16,0 0-2-16,0 0 1 0,0 0-1 0,0 0 2 15,0 0-2-15,0 0 0 0,0 0 0 0,0 0 1 0,0 0-1 16,0 0 0-16,0 0 0 0,0 0 1 0,0 0-1 16,0 0 0-16,0 0 0 0,0 0 0 0,0 0 0 15,0 0-1-15,0 0 1 0,0 0 0 0,0 0 0 16,0 0-2-16,0 0 2 0,0 0-1 0,0 7 1 15,0-7-2-15,0 0 2 0,0 0-1 0,0 0 1 16,0 0-2-16,0 0 2 0,0 0-2 0,0 0 2 0,0 0-2 16,0 0 2-16,0 0-2 0,0-7 2 0,0 7-2 15,0 0 2-15,0 0-1 0,0 0 1 0,0 0-1 16,0 0 1-16,0 0 0 0,0 0 0 0,0 0 0 16,0 0 0-16,0 0 0 0,0 0 0 0,0 0 0 0,0 0 0 15,0 0 0-15,0 0 0 0,0 0 0 0,0 0 0 16,0 0 1-16,0 0-1 0,0 0 1 0,0 0-1 15,0 0 1-15,0 0-1 0,0 0 1 0,0 0-1 16,0 0 1-16,0 0-1 0,0 0 1 0,0 0-1 0,0 0 2 16,0 0-2-16,0 0 1 0,0 0-1 0,0 0 2 15,0 0-2-15,0 0 1 0,0 0-1 0,0 0 1 16,0 0-1-16,0 0 0 0,0 0 0 0,0 0 1 16,0 0-1-16,0 0 0 0,0 0 0 0,0 0 0 15,0 0 0-15,0 0 0 0,0 0 0 0,-5 1 0 16,5-1 0-16,0 0 0 0,0 0 0 0,0 0 0 15,0 0 0-15,0 0 0 0,0 0 0 0,0 0 0 16,0 0 0-16,0 0 0 0,0 0 0 0,0 0 0 16,0 0 0-16,0 0 0 0,0 0 0 0,0 0 0 15,0 0 0-15,0 0 0 0,0 0 0 0,0 0 0 0,0 0 0 16,0 0 0-16,0 0 0 0,0 0 0 0,0 0 0 16,0 0-1-16,0 0 1 0,-9 0 0 0,9 0 0 15,0 0-1-15,0 0 1 0,0 0-1 0,0 0 1 16,0 0-2-16,0 0 2 0,0 0-1 0,0 0 1 15,0 0-2-15,0 0 2 0,0 0-2 0,0 0 2 16,0 0-2-16,0 0 2 0,0 0-2 0,0 0 2 0,0 0-2 16,0 0 2-16,0 0-2 0,0 0 2 0,0 0-2 15,0 0 2-15,0 0-1 0,0 0 1 0,0 0-1 16,0 0 1-16,0 0-1 0,0 0 1 0,0 0-1 16,0 0 1-16,0 0 0 0,0 0 0 0,0 0-1 0,0 0 1 15,0 0 0-15,0 0 0 0,0 0 0 0,0 0 0 16,0 0 0-16,0 0 0 0,0 0 0 0,0 0 0 15,0 0 0-15,0 0 0 0,0 0 0 0,0 0 0 16,0 0 0-16,0 0 0 0,0 0 0 0,0 0 0 0,0 0 0 16,0 0 0-16,0 0 0 0,0 0 0 0,0 0 0 15,0 0 0-15,0 0 0 0,0 0 0 0,0 0 0 16,0 0 0-16,0 0 0 0,0 0 0 0,9-5 0 16,-9 5 0-16,0 0-1 0,0 0 1 0,0 0 0 15,0 0 0-15,0 0-1 0,0 0 1 0,0 0 0 16,0 0 0-16,0 0-1 0,0 0 1 0,0 0-1 15,0 0 1-15,0 0-1 0,0 0 1 0,0 0-1 16,0 0 1-16,0 0-1 0,0 0 1 0,0 0-1 16,0 0 1-16,0 0-1 0,0 0 1 0,0 0 0 15,0 0 0-15,0 0-1 0,0 0 1 0,0 0 0 16,0 0 0-16,0 0 0 0,0 0 0 0,0 0 0 0,0 0 0 16,0 0 0-16,0 0 0 0,0 0 0 0,0 0 0 15,0 0 1-15,0 0-1 0,-4-7 1 0,4 7-1 16,0 0 1-16,0 0-1 0,0 0 2 0,0 0-2 15,0 0 2-15,0 0-2 0,7-12 2 0,-5 0-2 16,-2 12 1-16,0 0-1 0,4-14 2 0,-4 4-2 16,0 10 0-16,0 0 0 0,0-14 1 0,0-12-1 15,0 26-1-15,0 0 1 0,0-45 0 0,-6-31 0 0,3 0-1107 16</inkml:trace>
  <inkml:trace contextRef="#ctx0" brushRef="#br0" timeOffset="6299.69">4399 9477 303 0,'0'0'0'0,"0"0"0"0,0 0 0 0,0 0 1 16,0 0-1-16,0 0 1 0,0 0-1 0,0 0 2 16,0 0-2-16,0 0 2 0,0 0-2 0,0 0 8 0,0 0-8 15,0 0 9-15,0 0-9 0,0 0 27 0,0 0-27 16,0 0 28-16,18-4-28 0,-18 4 22 0,0 0-22 15,14-3 23-15,4-1-23 0,-18 4 32 0,0 0-32 16,26-2 32-16,-1 2-32 0,-25 0 36 0,0 0-36 16,35-3 36-16,11 6-36 0,-46-3 31 0,0 0-31 0,53 2 32 15,5 5-32-15,-58-7 26 0,0 0-26 0,56 7 27 16,1 3-27-16,-57-10 25 0,0 0-25 0,55 14 26 16,-1 4-26-16,-54-18 13 0,0 0-13 0,58 19 14 15,9 1-14-15,-67-20 13 0,0 0-13 0,66 21 13 16,1 3-13-16,-67-24 11 0,0 0-11 0,67 25 12 15,-9-1-12-15,-58-24 5 0,0 0-5 0,48 24 5 16,-13-5-5-16,-35-19 0 0,0 0 0 0,26 14 1 16,-17-4-1-16,-9-10-1 0,0 0 1 0,5 9 0 15,-10 0 0-15,5-9-4 0,0 0 4 0,-17 8-3 0,-21 8 3 16,38-16-7-16,0 0 7 0,-54 12-6 0,-13-10 6 16,67-2-10-16,0 0 10 0,-71 0-9 0,-3-2 9 15,74 2-10-15,0 0 10 0,-76-7-9 0,4-2 9 16,72 9-8-16,0 0 8 0,-69-8-8 0,2-1 8 15,67 9-4-15,0 0 4 0,-72-10-3 0,1-4 3 16,71 14-2-16,0 0 2 0,-60-14-1 0,7 0 1 16,53 14-1-16,0 0 1 0,-38-12-1 0,8 0 1 0,30 12-1 15,0 0 1-15,-20-9 0 0,8 6 0 0,12 3 0 16,0 0 0-16,-5 0 0 0,-4-5 0 0,9 5 0 16,0 0 0-16,0 0 1 0,-9-6-1 0,9 6 1 0,0 0-1 15,10-1 2-15,24 1-2 0,-34 0 2 0,0 0-2 16,46 3 3-16,23 8-3 0,-69-11 2 0,0 0-2 15,75 12 3-15,12 5-3 0,-87-17 2 0,0 0-2 16,90 19 3-16,5 3-3 0,-95-22 1 0,0 0-1 16,94 25 1-16,-8-6-1 0,-86-19 2 0,0 0-2 0,67 19 3 15,-12 0-3-15,-55-19 4 0,0 0-4 0,37 19 5 16,-16-4-5-16,-21-15 6 0,0 0-6 0,11 11 7 16,-8-4-7-16,-3-7 7 0,0 0-7 0,-5 5 8 15,-13-2-8-15,18-3 8 0,0 0-8 0,-35 6 8 16,-34 6-8-16,69-12 8 0,0 0-8 0,-76 10 8 15,-1-8-8-15,77-2 4 0,0 0-4 0,-73-2 5 16,15-5-5-16,58 7 3 0,0 0-3 0,-49-5 4 16,-6-7-4-16,55 12 4 0,0 0-4 0,-44-12 5 15,17 8-5-15,27 4 5 0,0 0-5 0,-14-1 5 16,9 1-5-16,5 0 6 0,0 0-6 0,0 0 6 0,-9-6-6 16,9 6 7-16,0 0-7 0,14-7 8 0,23-5-8 15,-37 12 8-15,0 0-8 0,57-10 8 0,17 5-8 16,-74 5 8-16,0 0-8 0,81-2 8 0,9 2-8 15,-90 0 4-15,0 0-4 0,81 7 5 0,-23 5-5 16,-58-12 3-16,0 0-3 0,41 16 4 0,-23-4-4 16,-18-12 3-16,0 0-3 0,-4 15 3 0,-28 13-3 15,32-28 2-15,0 0-2 0,-54 33 3 0,-19 3-3 0,73-36 1 16,0 0-1-16,-76 33 2 0,4-12-2 0,72-21 1 16,0 0-1-16,-55 15 1 0,10-6-1 0,45-9 2 15,0 0-2-15,-32 4 2 0,14-4-2 0,18 0 6 0,0 0-6 16,-12-6 6-16,3-6-6 0,9 12 7 0,0 0-7 15,4-24 7-15,18-16-7 0,-22 40 7 0,0 0-7 16,32-45 7-16,9 5-7 0,-41 40 8 0,0 0-8 16,40-36 9-16,-4 3-9 0,-36 33 6 0,0 0-6 15,28-26 6-15,-7 11-6 0,-21 15 3 0,0 0-3 0,14-11 3 16,-9 4-3-16,-5 7 1 0,0 0-1 0,0 0 1 16,-10-1-1-16,10 1 0 0,0 0 0 0,-27 7 0 15,-31 6 0-15,58-13-1 0,0 0 1 0,-67 21-1 16,-5 7 1-16,0 0-711 0</inkml:trace>
  <inkml:trace contextRef="#ctx0" brushRef="#br0" timeOffset="13716.54">24118 8135 875 0,'0'0'0'0,"0"0"0"16,0 0 0-16,0 0 42 0,0 0-42 0,0 0 42 15,0 0-42-15,0 0 63 0,0 0-63 0,0 0 63 16,0 0-63-16,0 0 44 0,0 0-44 0,0 0 44 15,-23 16-44-15,23-16 23 0,0 0-23 0,-25 36 24 16,-17 27-24-16,42-63 16 0,0 0-16 0,-59 77 17 16,-13 15-17-16,72-92 11 0,0 0-11 0,-83 94 11 15,-8 9-11-15,91-103 8 0,0 0-8 0,-85 97 9 16,9-8-9-16,76-89 6 0,0 0-6 0,-67 81 7 16,7-8-7-16,60-73 4 0,0 0-4 0,-55 65 4 15,9-4-4-15,46-61 4 0,0 0-4 0,-40 48 4 16,3-16-4-16,37-32 4 0,0 0-4 0,-28 24 5 0,14-16-5 15,14-8 2-15,0 0-2 0,-9 6 2 0,9-6-2 16,0 0 1-16,0 0-1 0,0 0 1 0,1-11-1 16,-1 11 1-16,0 0-1 0,20-27 1 0,20-32-1 15,-40 59 0-15,0 0 0 0,60-78 1 0,15-19-1 16,-75 97 1-16,0 0-1 0,86-109 2 0,22-24-2 16,-108 133 4-16,0 0-4 0,114-146 4 0,-1 4-4 0,-113 142 7 15,0 0-7-15,109-133 7 0,-8 17-7 0,-101 116 12 16,0 0-12-16,92-100 13 0,-16 13-13 0,-76 87 25 15,0 0-25-15,61-72 26 0,-3 2-26 0,-58 70 36 16,0 0-36-16,52-60 36 0,-6 23-36 0,-46 37 33 0,0 0-33 16,38-27 33-16,-11 11-33 0,-27 16 28 0,0 0-28 15,30-8 28-15,3-1-28 0,-33 9 28 0,0 0-28 16,30 0 29-16,-10 0-29 0,-20 0 27 0,0 0-27 16,19 17 27-16,9 26-27 0,-28-43 25 0,0 0-25 0,23 58 26 15,-10 14-26-15,-13-72 16 0,0 0-16 0,3 78 17 16,-8 10-17-16,5-88 10 0,0 0-10 0,-13 101 10 15,-6 3-10-15,19-104 7 0,0 0-7 0,-26 114 7 16,-11 7-7-16,37-121 5 0,0 0-5 0,-39 121 6 16,0 0-6-16,39-121 4 0,0 0-4 0,-37 125 5 15,-5 8-5-15,42-133 3 0,0 0-3 0,-41 130 4 16,4-12-4-16,37-118 4 0,0 0-4 0,-35 112 4 16,3-6-4-16,32-106 4 0,0 0-4 0,-30 93 5 15,3-15-5-15,27-78 4 0,0 0-4 0,-19 64 4 16,5-9-4-16,14-55 3 0,0 0-3 0,-14 40 4 0,9-19-4 15,5-21 1-15,0 0-1 0,0 0 1 0,-13-17-1 16,13 17-1-16,0 0 1 0,-14-47-1 0,-11-41 1 16,1-2-1382-16</inkml:trace>
  <inkml:trace contextRef="#ctx0" brushRef="#br0" timeOffset="14982.85">23707 8577 931 0,'0'0'0'0,"0"0"0"0,-7 0 0 0,7 0 1 0,0 0-1 16,0 0 2-16,-2-12-2 0,2 12 3 0,0 0-3 15,0 0 4-15,0 0-4 0,0 0 21 0,0 0-21 16,0 0 21-16,0 0-21 0,0 0 41 0,0 0-41 16,16-4 41-16,21-1-41 0,-37 5 54 0,0 0-54 15,60-4 55-15,16 4-55 0,-76 0 59 0,0 0-59 16,88 4 59-16,11-1-59 0,-99-3 83 0,0 0-83 15,105 9 84-15,-2 0-84 0,-103-9 72 0,0 0-72 16,106 7 72-16,3 1-72 0,-109-8 40 0,0 0-40 0,106 9 40 16,-9 0-40-16,-97-9 18 0,0 0-18 0,90 15 19 15,0 9-19-15,-90-24 7 0,0 0-7 0,81 25 8 16,-12-1-8-16,-69-24 3 0,0 0-3 0,54 24 3 16,-15-3-3-16,-39-21 1 0,0 0-1 0,27 27 1 15,-12 6-1-15,-15-33 0 0,0 0 0 0,6 37 1 16,-15 3-1-16,9-40 0 0,0 0 0 0,-21 39 0 0,-13 6 0 15,34-45 0-15,0 0 0 0,-46 52 0 0,-17 2 0 16,63-54-1-16,0 0 1 0,-65 55 0 0,10-10 0 16,55-45-1-16,0 0 1 0,-42 37-1 0,13-17 1 15,29-20-1-15,0 0 1 0,-17 16-1 0,8-9 1 16,9-7-1-16,0 0 1 0,0 0 0 0,0 0 0 16,0 0 0-16,0 0 0 0,0 0 0 0,26-12 0 15,-26 12 0-15,0 0 0 0,44-19 0 0,36-12 0 16,-80 31 0-16,0 0 0 0,92-37 1 0,3-10-1 0,-95 47 3 15,0 0-3-15,88-43 3 0,-16 10-3 0,-72 33 11 16,0 0-11-16,53-24 11 0,-25 15-11 0,-28 9 16 0,0 0-16 16,13 0 17-16,-3 9-17 0,-10-9 16 0,0 0-16 15,6 21 17-15,-8 19-17 0,2-40 14 0,0 0-14 16,-11 48 15-16,-8 2-15 0,19-50 12 0,0 0-12 16,-25 59 13-16,-3-2-13 0,28-57 8 0,0 0-8 15,-28 57 8-15,5-5-8 0,23-52 6 0,0 0-6 16,-16 42 7-16,11 1-7 0,5-43 3 0,0 0-3 15,0 31 3-15,1-10-3 0,-1-21 1 0,0 0-1 16,6 10 1-16,4 1-1 0,-10-11 0 0,0 0 0 0,27 1 1 16,29-7-1-16,-56 6 0 0,0 0 0 0,69-16 0 15,7-19 0-15,-76 35 0 0,0 0 0 0,77-45 0 16,6-12 0-16,-83 57-1 0,0 0 1 0,90-67-1 16,7-8 1-16,-97 75-3 0,0 0 3 0,101-84-2 15,-4-5 2-15,-97 89-3 0,0 0 3 0,92-93-2 16,5 8 2-16,-97 85-3 0,0 0 3 0,86-80-2 15,-21 18 2-15,-65 62-2 0,0 0 2 0,48-47-2 0,-22 18 2 16,-26 29-1-16,0 0 1 0,16-16 0 0,-5 8 0 16,-11 8-1-16,0 0 1 0,0 0 0 0,-11 14 0 15,11-14 0-15,0 0 0 0,-28 24 0 0,-20 23 0 16,48-47 0-16,0 0 0 0,-63 53 0 0,-13 15 0 16,76-68 0-16,0 0 0 0,-78 74 0 0,6 6 0 15,72-80-1-15,0 0 1 0,-63 79 0 0,1-1 0 0,62-78-2 16,0 0 2-16,-55 76-1 0,9-10 1 0,46-66-3 15,0 0 3-15,-37 68-3 0,9-6 3 0,28-62-4 16,0 0 4-16,-23 62-4 0,9-12 4 0,14-50-4 16,0 0 4-16,-5 40-4 0,7-7 4 0,-2-33-4 0,0 0 4 15,8 24-3-15,6-5 3 0,-14-19-4 0,0 0 4 16,22 14-4-16,11-3 4 0,-33-11-5 0,0 0 5 16,42 1-4-16,11-9 4 0,-53 8-4 0,0 0 4 15,57-16-4-15,-4-1 4 0,-53 17-5 0,0 0 5 16,40-18-4-16,-15 8 4 0,-25 10-3 0,0 0 3 15,16-5-3-15,-9 3 3 0,-7 2-1 0,0 0 1 0,0 0 0 16,0 0 0-16,0 0 0 0,0 0 0 0,7 0 0 16,-7 0 0-16,0 0 0 0,0 0 0 0,0 0 1 15,0 14-1-15,0-14 0 0,0 0 0 0,-5 16 1 16,-4 8-1-16,9-24 0 0,0 0 0 0,-11 29 0 16,1-1 0-16,10-28-1 0,0 0 1 0,-6 26 0 15,6-7 0-15,0-19-1 0,0 0 1 0,4 17-1 16,0-1 1-16,-4-16-2 0,0 0 2 0,7 17-1 15,7 6 1-15,-14-23-3 0,0 0 3 0,19 15-2 0,6-6 2 16,-25-9-4-16,0 0 4 0,37 3-3 0,16-6 3 16,-53 3-3-16,0 0 3 0,51-7-3 0,-14-3 3 15,-37 10-3-15,0 0 3 0,33-16-3 0,-3-5 3 16,-30 21-1-16,0 0 1 0,23-22 0 0,-10 1 0 16,-13 21 0-16,0 0 0 0,3-28 0 0,-10-8 0 15,7 36 2-15,0 0-2 0,-16-40 3 0,-8 4-3 16,24 36 6-16,0 0-6 0,-27-35 6 0,4 6-6 15,23 29 7-15,0 0-7 0,-21-26 8 0,2-5-8 0,19 31 5 16,0 0-5-16,-20-30 6 0,3 6-6 0,17 24 0 16,0 0 0-16,-13-33 0 0,4-3 0 0,1-4-1322 15</inkml:trace>
  <inkml:trace contextRef="#ctx0" brushRef="#br0" timeOffset="15186.43">26277 8770 953 0,'0'0'0'0,"0"0"0"16,17 4 0-16,-17-4-1 0,0 0 1 0,36 9-1 15,38 8 1-15,-74-17-4 0,0 0 4 0,86 19-3 16,1-7 3-16,-87-12-34 0,0 0 34 0,77 12-33 15,-15 4 33-15,0 1-598 0</inkml:trace>
  <inkml:trace contextRef="#ctx0" brushRef="#br0" timeOffset="16916.66">26314 9885 908 0,'0'0'0'16,"0"0"0"-16,7-10 0 0,-7 10 7 0,0 0-7 16,12-9 7-16,15-5-7 0,-27 14 27 0,0 0-27 0,35-15 28 15,5-8-28-15,-40 23 30 0,0 0-30 0,41-19 30 16,-11 9-30-16,-30 10 62 0,0 0-62 0,33-9 63 16,17-8-63-16,-50 17 85 0,0 0-85 0,55-19 85 15,3-6-85-15,-58 25 80 0,0 0-80 0,61-27 80 16,3-3-80-16,-64 30 57 0,0 0-57 0,48-22 58 15,-15 4-58-15,-33 18 43 0,0 0-43 0,27-12 43 16,-3 0-43-16,-24 12 40 0,0 0-40 0,21-10 41 0,-12 8-41 16,-9 2 25-16,0 0-25 0,13 2 25 0,6 10-25 15,-19-12 19-15,0 0-19 0,19 26 20 0,-3 10-20 16,-16-36 13-16,0 0-13 0,13 47 14 0,-5 7-14 16,-8-54 8-16,0 0-8 0,6 55 8 0,-6 0-8 15,0-55 4-15,0 0-4 0,-7 54 4 0,-6 1-4 16,13-55 0-16,0 0 0 0,-16 56 1 0,-1-3-1 15,17-53 0-15,0 0 0 0,-21 47 0 0,-6-4 0 16,27-43-3-16,0 0 3 0,-26 40-3 0,3-3 3 0,23-37-6 16,0 0 6-16,-21 31-6 0,-1-5 6 0,22-26-8 15,0 0 8-15,-14 17-7 0,11-8 7 0,3-9-6 0,0 0 6 16,0 0-5-16,0 8 5 0,0-8-4 0,0 0 4 16,9-3-3-16,12-1 3 0,-21 4-2 0,0 0 2 15,39-5-2-15,17-7 2 0,-56 12-1 0,0 0 1 16,65-19 0-16,9-10 0 0,-74 29 0 0,0 0 0 15,82-33 0-15,-5-2 0 0,-77 35 0 0,0 0 0 16,67-28 0-16,-17 9 0 0,-50 19 1 0,0 0-1 16,38-13 2-16,-13 2-2 0,-25 11 4 0,0 0-4 15,18-5 5-15,-6 3-5 0,-12 2 9 0,0 0-9 0,9-3 9 16,-9 3-9-16,0 0 10 0,0 0-10 0,9-9 10 16,-9 9-10-16,0 0 8 0,0 0-8 0,1 14 9 15,-15 10-9-15,14-24 8 0,0 0-8 0,-19 35 9 16,1 1-9-16,18-36 5 0,0 0-5 0,-16 36 6 15,2 3-6-15,14-39 3 0,0 0-3 0,-12 38 4 16,1 1-4-16,11-39 2 0,0 0-2 0,-7 33 2 16,4-3-2-16,3-30 1 0,0 0-1 0,0 24 2 0,5-5-2 15,-5-19 0-15,0 0 0 0,9 14 1 0,5-2-1 16,-14-12 0-16,0 0 0 0,27 10 0 0,20 1 0 16,-47-11-1-16,0 0 1 0,60 5-1 0,7-10 1 15,-67 5-4-15,0 0 4 0,65-12-3 0,-6-2 3 16,-59 14-11-16,0 0 11 0,51-19-11 0,-11 1 11 15,-40 18-16-15,0 0 16 0,32-20-16 0,-11 4 16 0,-21 16-20 16,0 0 20-16,13-12-19 0,-6 3 19 0,-7 9-20 16,0 0 20-16,0 0-19 0,-4 9 19 0,4-9-19 15,0 0 19-15,-14 14-18 0,-16 3 18 0,30-17-16 16,0 0 16-16,-37 21-16 0,-5 5 16 0,42-26-16 0,0 0 16 16,-46 31-15-16,-2 0 15 0,48-31-16 0,0 0 16 15,-44 36-15-15,9 3 15 0,35-39-14 0,0 0 14 16,-28 36-13-16,10-7 13 0,18-29-12 0,0 0 12 15,-9 25-12-15,7-6 12 0,2-19-15 0,0 0 15 16,4 12-14-16,3-4 14 0,-7-8-14 0,0 0 14 16,21 7-13-16,21-3 13 0,-42-4-14 0,0 0 14 15,52 0-13-15,4-4 13 0,-56 4-10 0,0 0 10 16,55-12-9-16,-6 0 9 0,-49 12-5 0,0 0 5 0,55-21-5 16,7-1 5-16,-62 22-4 0,0 0 4 0,61-24-3 15,-10 3 3-15,-51 21-2 0,0 0 2 0,41-14-2 16,-15 9 2-16,-26 5 0 0,0 0 0 0,20-2 0 15,-6-3 0-15,-14 5 0 0,0 0 0 0,14-4 1 16,-3 1-1-16,-11 3 3 0,0 0-3 0,8 0 4 16,0-5-4-16,-8 5 6 0,0 0-6 0,0 0 6 0,8-4-6 15,-8 4 9-15,0 0-9 0,0 0 9 0,0 0-9 16,0 0 9-16,0 0-9 0,4 9 10 0,-16 12-10 16,12-21 9-16,0 0-9 0,-25 34 10 0,-9 8-10 15,34-42 6-15,0 0-6 0,-37 38 7 0,4 2-7 16,33-40 5-16,0 0-5 0,-27 36 5 0,8-5-5 15,19-31 3-15,0 0-3 0,-14 21 3 0,8-9-3 16,6-12 1-16,0 0-1 0,-1 7 2 0,1-7-2 16,0 0 1-16,0 0-1 0,-4 9 1 0,4-9-1 0,0 0 0 15,0 0 0-15,16 0 1 0,26-4-1 0,-42 4 0 16,0 0 0-16,53-8 1 0,4-5-1 0,-57 13 0 16,0 0 0-16,62-20 1 0,-1 1-1 0,-61 19 0 0,0 0 0 15,62-25 1-15,1 8-1 0,-63 17 2 0,0 0-2 16,57-10 2-16,-18 5-2 0,-39 5 4 0,0 0-4 15,31 0 5-15,-4 0-5 0,-27 0 10 0,0 0-10 16,21 1 10-16,-7 3-10 0,-14-4 11 0,0 0-11 16,7 15 12-16,-5 18-12 0,-2-33 11 0,0 0-11 0,-9 40 11 15,-14 0-11-15,23-40 10 0,0 0-10 0,-31 36 11 16,-8 0-11-16,39-36 8 0,0 0-8 0,-39 37 9 16,2-4-9-16,37-33 5 0,0 0-5 0,-27 29 6 15,12-15-6-15,15-14 2 0,0 0-2 0,-9 9 3 16,2-4-3-16,7-5 1 0,0 0-1 0,0 0 1 15,0 0-1-15,0 0 0 0,0 0 0 0,8 3 1 16,14-11-1-16,-22 8 0 0,0 0 0 0,38-13 1 16,28-11-1-16,-66 24 0 0,0 0 0 0,76-27 0 15,5-6 0-15,-81 33 0 0,0 0 0 0,76-31 0 0,-9 10 0 16,-67 21 0-16,0 0 0 0,53-12 0 0,-24 5 0 16,-29 7 0-16,0 0 0 0,22 1 0 0,-1 5 0 15,-21-6 0-15,0 0 0 0,19 8 0 0,1 8 0 16,-20-16 0-16,0 0 0 0,12 19 1 0,-5 14-1 15,-7-33 2-15,0 0-2 0,-3 38 2 0,-10 5-2 16,13-43 4-16,0 0-4 0,-19 49 4 0,-4 2-4 0,23-51 3 16,0 0-3-16,-21 52 4 0,5-8-4 0,16-44 3 15,0 0-3-15,-11 38 3 0,2-5-3 0,9-33 1 16,0 0-1-16,-7 29 2 0,4-6-2 0,3-23 0 16,0 0 0-16,-2 22 0 0,2 4 0 0,0-26-2 0,0 0 2 15,-3 21-1-15,-8-9 1 0,0 0-1290 0</inkml:trace>
  <inkml:trace contextRef="#ctx0" brushRef="#br0" timeOffset="17243.68">29556 11899 1121 0,'0'0'0'0,"0"0"0"0,0 0 0 15,0 0 2-15,0 0-2 0,0 0 2 0,7 7-2 16,-7-7 32-16,0 0-32 0,0 0 32 0,0 0-32 15,0 0 56-15,0 0-56 0,0 0 56 0,0 0-56 16,0 0 44-16,0 0-44 0,5-8 44 0,-5 8-44 16,0 0 36-16,0 0-36 0,0 0 37 0,11-6-37 15,-11 6 13-15,0 0-13 0,0 0 14 0,12-5-14 0,0 0-1057 16</inkml:trace>
  <inkml:trace contextRef="#ctx1" brushRef="#br0">28947 15017 0,'0'0'0,"0"0"15,0 0 1,0 0-1,0 0 1,0 0 0,0 0-1,0 0 1,0 0 0,0 0-1,0 0 1,0 0-1,0 0 1,37-65 0,-37 65-1,0 0 1,0 0 0,0 0-1</inkml:trace>
  <inkml:trace contextRef="#ctx1" brushRef="#br0" timeOffset="328.74">29257 15487 0,'0'0'0,"0"0"16,0 10 0,0-10-1</inkml:trace>
  <inkml:trace contextRef="#ctx1" brushRef="#br0" timeOffset="1140.89">29793 15210 0,'0'0'0,"0"0"16</inkml:trace>
  <inkml:trace contextRef="#ctx1" brushRef="#br0" timeOffset="28629.33">790 8288 0,'28'0'0,"57"28"16,-10-10-1,-9 1-15,-28-10 32,9 0-32,-38-9 15,10 10 1,9 17 0,10 1-1,-19 9 1,9 0-1,0 0 1,-9-19 0,0 1-1,-19-10 1,19 0 0,-10 0-1,29 0 1,-29 1-1,1-10 1,-1 0 0,10 0-1,-19 0 1,0 0 0,19 0-1,-19 0 1,9 0-1,-9 0 1,0-10 0,0 1-16,-9-9 15,9 18 1,0-9 0,0-10-1,0 10 1,0 0-1,0-10 1,0-8 0,-19-1-1,0-9 1,10 9 0,9 28-1</inkml:trace>
  <inkml:trace contextRef="#ctx1" brushRef="#br0" timeOffset="29109.93">1270 8879 0,'0'0'0,"0"0"16</inkml:trace>
  <inkml:trace contextRef="#ctx1" brushRef="#br0" timeOffset="29315.94">1449 9137 0,'0'0'0,"-19"-9"16,19 9 0</inkml:trace>
  <inkml:trace contextRef="#ctx1" brushRef="#br0" timeOffset="30129.33">1091 7273 0,'0'0'0,"0"-9"16,0 0-1,0 9 1,0-10 0,0 10-1,0 0 1,0 0 0,0 0-1</inkml:trace>
  <inkml:trace contextRef="#ctx0" brushRef="#br0" timeOffset="49417.63">751 5834 1113 0,'13'-4'0'16,"-13"4"80"-16,0 0-80 0,40 4 81 0,-3-1-81 15,-37-3 89-15,0 0-89 0,23 12 89 0,-10 2-89 16,-13-14 67-16,0 0-67 0,5 28 67 0,-10 17-67 16,5-45 53-16,0 0-53 0,-18 55 54 0,-8 6-54 15,26-61 29-15,0 0-29 0,-32 69 29 0,-9 16-29 0,41-85 26 16,0 0-26-16,-46 85 26 0,-3 5-26 0,49-90 24 15,0 0-24-15,-46 83 25 0,7-19-25 0,39-64 19 16,0 0-19-16,-31 53 19 0,8-16-19 0,23-37 20 16,0 0-20-16,-20 24 20 0,4-9-20 0,16-15 18 0,0 0-18 15,-7 9 19-15,0-5-19 0,7-4 16 0,0 0-16 16,-2-13 16-16,-1-11-16 0,3 24 13 0,0 0-13 16,3-46 14-16,6-25-14 0,-9 71 12 0,0 0-12 15,14-85 12-15,6-16-12 0,-20 101 9 0,0 0-9 0,26-103 10 16,-3 0-10-16,-23 103 7 0,0 0-7 0,23-103 7 15,-2 4-7-15,-21 99 6 0,0 0-6 0,18-97 6 16,-4 9-6-16,-14 88 4 0,0 0-4 0,14-90 5 16,4-2-5-16,-18 92 6 0,0 0-6 0,17-85 6 15,-2 16-6-15,-15 69 6 0,0 0-6 0,14-48 7 16,-9 25-7-16,-5 23 8 0,0 0-8 0,0 0 8 16,-2 11-8-16,2-11 10 0,0 0-10 0,-12 36 10 15,-8 37-10-15,20-73 11 0,0 0-11 0,-26 84 12 16,-6 13-12-16,32-97 9 0,0 0-9 0,-37 102 10 15,2 11-10-15,35-113 8 0,0 0-8 0,-32 114 8 16,6-1-8-16,26-113 6 0,0 0-6 0,-23 115 6 0,5 0-6 16,18-115 5-16,0 0-5 0,-17 100 5 0,-1-15-5 15,18-85 4-15,0 0-4 0,-14 73 4 0,0-16-4 16,14-57 2-16,0 0-2 0,-9 43 3 0,-4-10-3 16,13-33 0-16,0 0 0 0,-5 17 0 0,0-10 0 15,5-7-5-15,0 0 5 0,-9-3-4 0,-5-16 4 16,2 1-1627-16</inkml:trace>
  <inkml:trace contextRef="#ctx0" brushRef="#br0" timeOffset="52651.07">570 5507 1337 0,'0'0'0'15,"0"0"8"-15,0 0-8 0,0 0 8 0,0 0-8 16,0 0 0-16,0 0 0 0,0-18 0 0,9 15 0 16,-9 3 0-16,0 0 0 0,14-4 1 0,3 1-1 15,-17 3 5-15,0 0-5 0,23-4 5 0,5-1-5 16,-28 5 12-16,0 0-12 0,27-7 13 0,-1 2-13 0,-26 5 21 15,0 0-21-15,29 0 21 0,1 7-21 0,-30-7 24 16,0 0-24-16,31 12 24 0,1 6-24 0,-32-18 22 16,0 0-22-16,32 17 22 0,-4 11-22 0,-28-28 18 0,0 0-18 15,27 31 18-15,-5-4-18 0,-22-27 15 0,0 0-15 16,22 33 15-16,-7 4-15 0,-15-37 13 0,0 0-13 16,13 36 13-16,-4-7-13 0,-9-29 8 0,0 0-8 15,0 31 8-15,-13 6-8 0,13-37 5 0,0 0-5 16,-19 38 5-16,-13 5-5 0,32-43 4 0,0 0-4 0,-32 42 4 15,-3-2-4-15,35-40 4 0,0 0-4 0,-35 31 4 16,3-11-4-16,32-20 4 0,0 0-4 0,-32 18 5 16,-8 1-5-16,40-19 7 0,0 0-7 0,-41 17 8 15,1-5-8-15,40-12 11 0,0 0-11 0,-37 11 11 16,0 1-11-16,37-12 15 0,0 0-15 0,-30 12 15 16,7 0-15-16,23-12 16 0,0 0-16 0,-23 9 17 15,5 6-17-15,18-15 16 0,0 0-16 0,-14 21 17 16,9 3-17-16,5-24 14 0,0 0-14 0,1 24 15 15,8 1-15-15,-9-25 11 0,0 0-11 0,18 27 11 16,8-2-11-16,-26-25 10 0,0 0-10 0,37 20 10 0,9-4-10 16,-46-16 8-16,0 0-8 0,57 14 8 0,-3-6-8 15,-54-8 5-15,0 0-5 0,60 7 5 0,-5-7-5 16,-55 0 4-16,0 0-4 0,53-7 4 0,-4-1-4 16,-49 8 2-16,0 0-2 0,44-14 3 0,-7-5-3 15,-37 19 2-15,0 0-2 0,32-28 2 0,-5-1-2 16,-27 29 1-16,0 0-1 0,19-33 1 0,-7-4-1 15,-12 37 0-15,0 0 0 0,6-34 1 0,-3-2-1 16,-3 36 0-16,0 0 0 0,-3-33 1 0,-3 12-1 0,6 21 0 16,0 0 0-16,-8-16 1 0,-5 4-1 0,13 12 1 15,0 0-1-15,-19-12 1 0,-8-3-1 0,27 15 1 0,0 0-1 16,-23-14 2-16,2 10-2 0,21 4 2 0,0 0-2 16,-19 5 2-16,-8 11-2 0,27-16 3 0,0 0-3 15,-26 21 3-15,-2 13-3 0,28-34 4 0,0 0-4 16,-21 42 4-16,5 6-4 0,16-48 3 0,0 0-3 15,-13 49 4-15,10 3-4 0,3-52 3 0,0 0-3 0,3 53 4 16,10 3-4-16,-13-56 2 0,0 0-2 0,19 52 2 16,8-7-2-16,-27-45 0 0,0 0 0 0,28 36 1 15,2-3-1-15,-30-33 0 0,0 0 0 0,40 24 0 16,6-8 0-16,-46-16 0 0,0 0 0 0,50 12 0 16,4-9 0-16,-54-3 0 0,0 0 0 0,55 0 0 15,-6-3 0-15,-49 3 0 0,0 0 0 0,53-9 0 16,2-6 0-16,-55 15 0 0,0 0 0 0,51-21 0 15,-7-5 0-15,-44 26 0 0,0 0 0 0,41-30 0 16,-15 1 0-16,-26 29 0 0,0 0 0 0,23-28 1 16,-12 13-1-16,-11 15 1 0,0 0-1 0,7-16 1 0,-11 4-1 15,4 12 2-15,0 0-2 0,-9-9 3 0,1 2-3 16,8 7 3-16,0 0-3 0,-27 0 4 0,-24 11-4 16,51-11 5-16,0 0-5 0,-62 21 6 0,2 8-6 15,60-29 6-15,0 0-6 0,-46 35 7 0,11-11-7 16,35-24 7-16,0 0-7 0,-23 21 7 0,6-9-7 15,17-12 6-15,0 0-6 0,-15 12 6 0,7-9-6 0,8-3 2 16,0 0-2-16,0 0 2 0,-4 9-2 0,4-9 0 16,0 0 0-16,0 0 1 0,12 0-1 0,-12 0 0 15,0 0 0-15,23-5 0 0,9-2 0 0,-32 7 0 0,0 0 0 16,37-7 0-16,-1 5 0 0,-36 2 0 0,0 0 0 16,31 0 0-16,1 2 0 0,-32-2 0 0,0 0 0 15,32 10 0-15,-9 4 0 0,-23-14 0 0,0 0 0 16,21 23 1-16,2 1-1 0,-23-24 1 0,0 0-1 15,14 33 1-15,-5 8-1 0,-9-41 0 0,0 0 0 0,3 50 0 16,-3 16 0-16,0-66 0 0,0 0 0 0,-9 68 0 16,-3-2 0-16,12-66-1 0,0 0 1 0,-18 64 0 15,-5 0 0-15,23-64-2 0,0 0 2 0,-22 69-2 16,-7 3 2-16,29-72-4 0,0 0 4 0,-30 66-4 16,-1-2 4-16,31-64-6 0,0 0 6 0,-34 57-5 15,-10-8 5-15,44-49-6 0,0 0 6 0,-44 36-6 16,2-8 6-16,42-28-4 0,0 0 4 0,-48 19-3 15,11-9 3-15,37-10-2 0,0 0 2 0,-46 4-1 16,-12-8 1-16,58 4-1 0,0 0 1 0,-58-12-1 16,3-10 1-16,55 22-1 0,0 0 1 0,-49-31-1 0,3-11 1 15,46 42-1-15,0 0 1 0,-41-52-1 0,1-8 1 16,40 60-1-16,0 0 1 0,-32-68-1 0,11 4 1 16,21 64-1-16,0 0 1 0,-11-62 0 0,11 3 0 15,0 59-1-15,0 0 1 0,11-54 0 0,10 9 0 16,-21 45-1-16,0 0 1 0,28-47 0 0,7 2 0 15,-35 45 0-15,0 0 0 0,41-41 0 0,5 5 0 16,-46 36 0-16,0 0 0 0,53-35 0 0,5 6 0 16,-58 29 0-16,0 0 0 0,60-28 0 0,-2 2 0 0,-58 26 0 15,0 0 0-15,60-23 1 0,-2 3-1 0,-58 20 0 16,0 0 0-16,53-19 1 0,2 1-1 0,-55 18 0 0,0 0 0 16,49-15 1-16,2 1-1 0,-51 14 1 0,0 0-1 15,48-10 2-15,-11 6-2 0,-37 4 2 0,0 0-2 16,35 0 2-16,-12 4-2 0,-23-4 2 0,0 0-2 15,20 3 3-15,-6-3-3 0,-14 0 2 0,0 0-2 16,12 3 3-16,-3 10-3 0,-9-13 2 0,0 0-2 0,5 20 2 16,-5 8-2-16,0-28 2 0,0 0-2 0,-5 33 2 15,-7 0-2-15,12-33 2 0,0 0-2 0,-15 40 2 16,5 5-2-16,10-45 1 0,0 0-1 0,-12 51 2 16,3-2-2-16,9-49 0 0,0 0 0 0,-9 40 1 15,5-7-1-15,4-33 0 0,0 0 0 0,0 27 0 16,4-9 0-16,-4-18 0 0,0 0 0 0,0 15 0 15,3-6 0-15,-3-9 0 0,0 0 0 0,0 0 0 16,0 0 0-16,0 0-1 0,0 0 1 0,9-2 0 16,14-8 0-16,-23 10-1 0,0 0 1 0,32-18 0 0,8-9 0 15,-40 27-1-15,0 0 1 0,46-42 0 0,7-10 0 16,-53 52-1-16,0 0 1 0,51-52-1 0,2 7 1 16,-53 45 0-16,0 0 0 0,50-36 0 0,-10 5 0 15,-40 31 2-15,0 0-2 0,29-21 2 0,-10 6-2 16,-19 15 4-16,0 0-4 0,9-6 5 0,-9 6-5 15,0 0 7-15,0 0-7 0,0 0 8 0,0 0-8 16,0 0 9-16,0 0-9 0,-11 4 10 0,-3 4-10 16,14-8 10-16,0 0-10 0,-26 14 10 0,-6 11-10 0,32-25 7 15,0 0-7-15,-30 24 7 0,10-2-7 0,20-22 2 16,0 0-2-16,-8 24 3 0,2 9-3 0,6-33 0 16,0 0 0-16,-3 37 1 0,3 3-1 0,0-40 0 0,0 0 0 15,5 32 0-15,2-4 0 0,-7-28-1 0,0 0 1 16,9 24 0-16,2-3 0 0,-11-21-3 0,0 0 3 15,12 24-2-15,-7 1 2 0,-5-25-5 0,0 0 5 16,5 24-5-16,-1-9 5 0,-4-15-5 0,0 0 5 16,0 12-5-16,0-3 5 0,0-9-4 0,0 0 4 0,0 9-4 15,-4 1 4-15,4-10-2 0,0 0 2 0,-5 9-2 16,0-4 2-16,5-5-1 0,0 0 1 0,-9 3 0 16,9-3 0-16,0 0 0 0,0 0 0 0,-12 4 0 15,-2-4 0-15,14 0 0 0,0 0 0 0,-18 0 1 16,-1-4-1-16,19 4 0 0,0 0 0 0,-18-6 1 15,6 0-1-15,12 6 0 0,0 0 0 0,-11-3 1 16,2-1-1-16,9 4 1 0,0 0-1 0,-7-1 1 16,7 1-1-16,0 0 2 0,0 0-2 0,-5-12 2 15,14-1-2-15,-9 13 2 0,0 0-2 0,17-19 2 16,10 2-2-16,-27 17 1 0,0 0-1 0,32-19 1 0,8 2-1 16,-40 17 0-16,0 0 0 0,49-21 1 0,3-7-1 15,-52 28 0-15,0 0 0 0,54-39 1 0,13-6-1 16,-67 45 0-16,0 0 0 0,64-49 0 0,-6 1 0 15,-58 48 0-15,0 0 0 0,55-49 0 0,-2 2 0 16,-53 47 1-16,0 0-1 0,49-48 1 0,2 0-1 16,-51 48 1-16,0 0-1 0,46-45 2 0,-2 5-2 0,-44 40 2 15,0 0-2-15,32-33 3 0,-11 5-3 0,-21 28 7 16,0 0-7-16,11-21 7 0,-8 6-7 0,-3 15 9 16,0 0-9-16,5-9 10 0,-5 4-10 0,0 5 11 15,0 0-11-15,0 0 12 0,0 0-12 0,0 0 11 0,0 0-11 16,0 0 12-16,0 0-12 0,0 0 11 0,0 0-11 15,-10 9 11-15,-20 15-11 0,30-24 10 0,0 0-10 16,-37 36 10-16,-13 7-10 0,50-43 8 0,0 0-8 16,-49 58 8-16,3 2-8 0,46-60 8 0,0 0-8 15,-40 61 8-15,4 3-8 0,36-64 6 0,0 0-6 0,-28 69 7 16,2-8-7-16,26-61 5 0,0 0-5 0,-23 53 5 16,5-10-5-16,18-43 4 0,0 0-4 0,-5 40 5 15,5-3-5-15,0-37 2 0,0 0-2 0,0 29 3 16,5-5-3-16,-5-24 1 0,0 0-1 0,4 18 2 15,-3-8-2-15,-1-10 0 0,0 0 0 0,6 9 1 16,1-4-1-16,-7-5 0 0,0 0 0 0,17 3 0 16,12-6 0-16,-29 3 0 0,0 0 0 0,35-9 0 15,11-6 0-15,-46 15-1 0,0 0 1 0,49-14 0 16,-3 2 0-16,-46 12-1 0,0 0 1 0,41-9 0 0,-6 7 0 16,-35 2 0-16,0 0 0 0,28 4 0 0,-7 6 0 15,-21-10 0-15,0 0 0 0,14 21 0 0,-3 3 0 16,-11-24 0-16,0 0 0 0,7 33 0 0,-5 7 0 15,-2-40 0-15,0 0 0 0,3 38 1 0,1 2-1 16,-4-40 0-16,0 0 0 0,10 34 1 0,-1-10-1 16,-9-24 0-16,0 0 0 0,13 21 0 0,-3-9 0 0,-10-12-1 15,0 0 1-15,18 9-1 0,5-6 1 0,-23-3-2 16,0 0 2-16,26-7-2 0,6-5 2 0,-32 12-3 16,0 0 3-16,35-8-2 0,-7 1 2 0,-28 7-2 15,0 0 2-15,27-2-2 0,-8 2 2 0,-19 0-1 16,0 0 1-16,18 5-1 0,0 6 1 0,-18-11 0 0,0 0 0 15,12 17 0-15,-7 7 0 0,-5-24 1 0,0 0-1 16,9 28 1-16,0-4-1 0,-9-24 0 0,0 0 0 16,9 24 1-16,1-6-1 0,-10-18 0 0,0 0 0 0,13 15 0 15,-8-8 0-15,-5-7 0 0,0 0 0 0,9 9 0 16,5-4 0-16,-14-5-1 0,0 0 1 0,14 3-1 16,-2-3 1-16,-12 0-1 0,0 0 1 0,9-5-1 15,0 2 1-15,-9 3-1 0,0 0 1 0,0 0 0 16,0 0 0-16,0 0 0 0,0 0 0 0,0 0 1 15,0 0-1-15,0 0 3 0,0 0-3 0,0 0 3 16,3 15-3-16,-3-15 7 0,0 0-7 0,-7 25 8 16,-7 16-8-16,14-41 11 0,0 0-11 0,-23 54 11 15,-8 8-11-15,31-62 11 0,0 0-11 0,-37 71 11 16,-8 5-11-16,45-76 9 0,0 0-9 0,-45 83 9 0,0 14-9 16,45-97 6-16,0 0-6 0,-51 92 6 0,-2-14-6 15,53-78 3-15,0 0-3 0,-54 72 4 0,-4-2-4 16,58-70 2-16,0 0-2 0,-59 60 2 0,-1-6-2 15,60-54 1-15,0 0-1 0,-53 40 2 0,16-14-2 16,37-26 2-16,0 0-2 0,-26 15 2 0,3-6-2 16,23-9 4-16,0 0-4 0,-18 2 4 0,-1-6-4 15,19 4 7-15,0 0-7 0,-21-15 8 0,-6-18-8 0,27 33 10 16,0 0-10-16,-14-49 11 0,18-8-11 0,-4 57 10 16,0 0-10-16,28-71 11 0,18-24-11 0,-46 95 9 15,0 0-9-15,65-92 9 0,9 7-9 0,-74 85 8 16,0 0-8-16,76-69 9 0,-16 29-9 0,-60 40 8 0,0 0-8 15,53-24 8-15,-7 12-8 0,-46 12 6 0,0 0-6 16,35-7 7-16,-3 7-7 0,-32 0 4 0,0 0-4 16,32 2 5-16,-6-4-5 0,-26 2 0 0,0 0 0 15,23-2 0-15,0 2 0 0,-23 0-1 0,0 0 1 0,23-3-1 16,-6 0 1-16,-17 3-10 0,0 0 10 0,18-9-9 16,-4-8 9-16,0 1-1806 0</inkml:trace>
  <inkml:trace contextRef="#ctx0" brushRef="#br0" timeOffset="52917.6">2711 7203 1435 0,'0'0'0'0,"0"0"0"0,0-9 0 16,0 9 0-16,0 0 0 0,5-7 0 0,-5 7 0 15,0 0 0-15,0 0 0 0,22 0 0 0,4-7 0 16,-26 7 4-16,0 0-4 0,32-5 4 0,10 5-4 16,-42 0 7-16,0 0-7 0,48 0 8 0,1 0-8 15,-49 0 10-15,0 0-10 0,46 0 10 0,0-4-10 16,-46 4 11-16,0 0-11 0,35-1 12 0,2-1-12 0,-37 2 4 16,0 0-4-16,32 2 5 0,0 6-5 0,-32-8 0 15,0 0 0-15,26 6 0 0,-12 0 0 0,-1-2-1073 16</inkml:trace>
  <inkml:trace contextRef="#ctx0" brushRef="#br0" timeOffset="53200.07">1685 5790 1894 0,'0'0'0'0,"0"0"0"16,0 0 0-16,0 0-36 0,0 0 36 0,0 0-36 16,10 16 36-16,-10-16-8 0,0 0 8 0,9 19-8 15,0 2 8-15,-9-21-2 0,0 0 2 0,9 21-2 0,-4-6 2 16,-5-15-4-16,0 0 4 0,0 17-3 0,-5 8 3 15,5-25-6-15,0 0 6 0,-9 27-5 0,-9 5 5 16,0 0-1278-16</inkml:trace>
  <inkml:trace contextRef="#ctx0" brushRef="#br0" timeOffset="55701.69">669 8473 1021 0,'0'0'0'16,"0"0"0"-16,0 0 0 0,15-12 0 0,7 1 0 16,-22 11-1-16,0 0 1 0,19-3 0 0,6-1 0 15,-25 4-2-15,0 0 2 0,24-7-2 0,3-1 2 16,-27 8 0-16,0 0 0 0,32-9 0 0,3-3 0 16,-35 12 2-16,0 0-2 0,35-12 2 0,-1-4-2 0,-34 16 13 15,0 0-13-15,44-12 13 0,2 0-13 0,-46 12 24 16,0 0-24-16,54-17 24 0,4-13-24 0,-58 30 32 15,0 0-32-15,55-34 32 0,0-4-32 0,-55 38 30 0,0 0-30 16,49-31 31-16,-8 6-31 0,-41 25 40 0,0 0-40 16,35-20 41-16,-12 4-41 0,-23 16 43 0,0 0-43 15,21-21 44-15,-7-1-44 0,-14 22 42 0,0 0-42 16,9-26 43-16,-4-5-43 0,-5 31 42 0,0 0-42 0,0-32 43 16,4 3-43-16,-4 29 32 0,0 0-32 0,2-26 32 15,-4 7-32-15,2 19 26 0,0 0-26 0,-7-12 26 16,2 0-26-16,5 12 20 0,0 0-20 0,-4-9 20 15,4 9-20-15,0 0 14 0,0 0-14 0,-11-8 14 16,11 8-14-16,0 0 12 0,0 0-12 0,-8 12 12 16,-5 12-12-16,13-24 10 0,0 0-10 0,-14 34 11 15,0 15-11-15,14-49 9 0,0 0-9 0,-18 57 10 16,-1 9-10-16,19-66 9 0,0 0-9 0,-26 71 10 16,-6 10-10-16,32-81 9 0,0 0-9 0,-35 85 9 15,-8 0-9-15,43-85 8 0,0 0-8 0,-44 86 9 16,0 1-9-16,44-87 8 0,0 0-8 0,-42 81 9 0,1-10-9 15,41-71 8-15,0 0-8 0,-35 64 9 0,-2-3-9 16,37-61 11-16,0 0-11 0,-32 53 12 0,6-9-12 16,26-44 13-16,0 0-13 0,-27 36 13 0,4-7-13 15,23-29 14-15,0 0-14 0,-14 19 14 0,2-5-14 16,12-14 13-16,0 0-13 0,-9 11 13 0,0-6-13 16,9-5 11-16,0 0-11 0,0 0 12 0,-9 0-12 0,9 0 10 15,0 0-10-15,-1-18 11 0,-3-13-11 0,4 31 10 16,0 0-10-16,0-41 10 0,4-2-10 0,-4 43 9 15,0 0-9-15,5-45 10 0,7-7-10 0,-12 52 10 16,0 0-10-16,14-56 11 0,6-3-11 0,-20 59 10 0,0 0-10 16,23-62 10-16,3 0-10 0,-26 62 15 0,0 0-15 15,27-64 15-15,4 8-15 0,-31 56 16 0,0 0-16 16,32-46 16-16,3 6-16 0,-35 40 16 0,0 0-16 16,34-28 17-16,5 7-17 0,-39 21 13 0,0 0-13 0,40-15 13 15,-3 6-13-15,-37 9 7 0,0 0-7 0,32-3 7 16,0 3-7-16,-32 0 4 0,0 0-4 0,31 8 4 15,-9 8-4-15,-22-16 2 0,0 0-2 0,19 21 2 16,-7 6-2-16,-12-27 0 0,0 0 0 0,9 33 0 16,-7 2 0-16,-2-35-2 0,0 0 2 0,-2 33-1 15,-7-9 1-15,9-24-5 0,0 0 5 0,-14 24-4 16,-3 2 4-16,17-26-8 0,0 0 8 0,-18 23-7 16,4-8 7-16,14-15-9 0,0 0 9 0,-18 12-8 15,1-3 8-15,17-9-9 0,0 0 9 0,-18 9-9 16,4-1 9-16,14-8-4 0,0 0 4 0,-14 7-4 0,1-3 4 15,13-4-2-15,0 0 2 0,-14 5-2 0,0 4 2 16,14-9-1-16,0 0 1 0,-17 12 0 0,2 3 0 16,15-15 0-16,0 0 0 0,-12 12 0 0,3 4 0 15,9-16 0-15,0 0 0 0,0 16 0 0,0 1 0 16,0-17 0-16,0 0 0 0,9 12 0 0,3-5 0 16,-12-7 0-16,0 0 0 0,23 9 0 0,9-8 0 15,-32-1 0-15,0 0 0 0,37 0 0 0,7-5 0 0,-44 5 0 16,0 0 0-16,46-12 0 0,-2 0 0 0,-44 12 0 15,0 0 0-15,46-16 0 0,3-5 0 0,-49 21 0 16,0 0 0-16,50-20 0 0,-10-5 0 0,-40 25 0 0,0 0 0 16,34-24 0-16,-9 2 0 0,-25 22 0 0,0 0 0 15,14-18 1-15,-9 1-1 0,-5 17 2 0,0 0-2 16,4-14 2-16,-4 4-2 0,0 10 3 0,0 0-3 16,0 0 3-16,0-7-3 0,0 7 5 0,0 0-5 15,0 0 5-15,-4 12-5 0,4-12 6 0,0 0-6 0,-14 19 6 16,-13 14-6-16,27-33 3 0,0 0-3 0,-26 36 4 15,3 6-4-15,23-42 1 0,0 0-1 0,-19 43 2 16,5-6-2-16,14-37 0 0,0 0 0 0,-9 32 1 16,5-4-1-16,4-28 0 0,0 0 0 0,0 21 0 15,5-2 0-15,-5-19-1 0,0 0 1 0,4 14 0 16,1-4 0-16,-5-10-1 0,0 0 1 0,9 5-1 16,3-5 1-16,-12 0-2 0,0 0 2 0,23-7-2 15,9-6 2-15,-32 13-3 0,0 0 3 0,37-21-3 16,9-3 3-16,-46 24-1 0,0 0 1 0,48-32-1 0,-2-4 1 15,-46 36-1-15,0 0 1 0,40-33 0 0,-8 9 0 16,-32 24 0-16,0 0 0 0,19-16 1 0,-6 8-1 16,-13 8 1-16,0 0-1 0,8-4 2 0,-8 4-2 15,0 0 2-15,0 0-2 0,0 0 3 0,0 0-3 16,0 0 2-16,0 0-2 0,-3 16 3 0,-6 8-3 16,9-24 2-16,0 0-2 0,-10 33 3 0,1 7-3 15,9-40 1-15,0 0-1 0,-9 36 1 0,9-3-1 0,0-33 0 16,0 0 0-16,0 29 0 0,5-3 0 0,-5-26 0 15,0 0 0-15,13 21 0 0,1-5 0 0,-14-16-1 16,0 0 1-16,23 12 0 0,3-4 0 0,-26-8-2 0,0 0 2 16,32 0-2-16,3 0 2 0,-35 0-3 0,0 0 3 15,32 0-3-15,-8 0 3 0,-24 0-4 0,0 0 4 16,22 0-3-16,-8 0 3 0,-14 0-2 0,0 0 2 16,9 4-1-16,-1 1 1 0,-8-5-1 0,0 0 1 15,13 16 0-15,-3 4 0 0,-10-20 0 0,0 0 0 0,9 28 0 16,-5 2 0-16,-4-30 0 0,0 0 0 0,9 27 0 15,-1 1 0-15,-8-28 0 0,0 0 0 0,11 24 0 16,-2-10 0-16,-9-14-1 0,0 0 1 0,14 12-1 16,0-2 1-16,-14-10-4 0,0 0 4 0,21 4-3 15,6-4 3-15,-27 0-5 0,0 0 5 0,24-4-5 16,3-2 5-16,-27 6-3 0,0 0 3 0,30-13-3 16,1-7 3-16,-31 20-1 0,0 0 1 0,32-19-1 15,-5 7 1-15,-27 12 0 0,0 0 0 0,19-9 0 16,-5 4 0-16,-14 5 0 0,0 0 0 0,9 0 1 15,-9 0-1-15,0 0 3 0,0 0-3 0,9 12 4 0,-13 9-4 16,4-21 8-16,0 0-8 0,-5 29 8 0,-13 18-8 16,18-47 10-16,0 0-10 0,-23 57 11 0,-8 19-11 15,31-76 8-15,0 0-8 0,-41 78 8 0,1 1-8 16,40-79 6-16,0 0-6 0,-41 82 7 0,-10 8-7 16,51-90 5-16,0 0-5 0,-57 92 5 0,-6-1-5 15,63-91 3-15,0 0-3 0,-64 92 3 0,1-9-3 16,63-83 2-16,0 0-2 0,-60 74 2 0,-7-3-2 0,67-71 1 15,0 0-1-15,-67 64 2 0,3-6-2 0,64-58 1 16,0 0-1-16,-58 38 1 0,16-11-1 0,42-27 1 0,0 0-1 16,-41 16 1-16,1-9-1 0,40-7 1 0,0 0-1 15,-39-7 1-15,-3-14-1 0,42 21 0 0,0 0 0 16,-39-29 0-16,7-9 0 0,32 38 0 0,0 0 0 16,-23-47 0-16,5-7 0 0,18 54 0 0,0 0 0 15,-1-57 0-15,9-3 0 0,-8 60-1 0,0 0 1 16,18-61-1-16,5-1 1 0,-23 62-1 0,0 0 1 0,37-59-1 15,9 2 1-15,-46 57-1 0,0 0 1 0,53-50 0 16,14 6 0-16,-67 44-1 0,0 0 1 0,77-41 0 16,6 11 0-16,-83 30-1 0,0 0 1 0,99-26 0 15,18-1 0-15,-117 27 0 0,0 0 0 0,121-28 0 16,3 0 0-16,-124 28 0 0,0 0 0 0,129-34 0 16,-1-6 0-16,-128 40 0 0,0 0 0 0,120-42 0 15,-28 11 0-15,-92 31 0 0,0 0 0 0,72-29 0 16,-28 10 0-16,-44 19 0 0,0 0 0 0,32-16 1 15,-18 4-1-15,-14 12 1 0,0 0-1 0,4-9 2 0,-4 2-2 16,0 7 2-16,0 0-2 0,-7-5 2 0,1-2-2 16,6 7 2-16,0 0-2 0,-8-1 2 0,-3 2-2 15,11-1 2-15,0 0-2 0,-23 12 2 0,-12 13-2 16,35-25 2-16,0 0-2 0,-37 38 3 0,7 10-3 16,30-48 2-16,0 0-2 0,-23 54 3 0,11-4-3 15,12-50 2-15,0 0-2 0,-6 52 3 0,1 0-3 16,5-52 1-16,0 0-1 0,0 52 1 0,3 1-1 15,-3-53 0-15,0 0 0 0,2 52 0 0,-2-5 0 0,0-47 0 16,0 0 0-16,-2 42 0 0,-1-18 0 0,3-24-1 16,0 0 1-16,-5 17 0 0,-4-6 0 0,9-11-1 15,0 0 1-15,-13 5-1 0,-13-2 1 0,26-3-1 0,0 0 1 16,-37-12-1-16,-18-12 1 0,55 24-1 0,0 0 1 16,-61-35 0-16,6 1 0 0,55 34-1 0,0 0 1 15,-46-37-1-15,9-6 1 0,37 43-5 0,0 0 5 16,-30-41-4-16,-2 8 4 0,32 33-10 0,0 0 10 0,-23-32-10 15,4-7 10-15,-2 1-1653 0</inkml:trace>
  <inkml:trace contextRef="#ctx0" brushRef="#br0" timeOffset="55887.2">2822 10172 1838 0,'0'0'0'0,"0"0"0"0,0 0 0 15,0 0-15-15,0 0 15 0,0 0-14 0,0 0 14 16,0 0-55-16,0 0 55 0,-17-12-54 0,-1-17 54 16,0-2-1215-16</inkml:trace>
</inkml:ink>
</file>

<file path=ppt/ink/ink8.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21:01.850"/>
    </inkml:context>
    <inkml:brush xml:id="br0">
      <inkml:brushProperty name="width" value="0.05292" units="cm"/>
      <inkml:brushProperty name="height" value="0.05292" units="cm"/>
      <inkml:brushProperty name="color" value="#FF0000"/>
    </inkml:brush>
    <inkml:context xml:id="ctx1">
      <inkml:inkSource xml:id="inkSrc2">
        <inkml:traceFormat>
          <inkml:channel name="X" type="integer" max="3600" units="cm"/>
          <inkml:channel name="Y" type="integer" max="2064" units="cm"/>
          <inkml:channel name="T" type="integer" max="2.14748E9" units="dev"/>
        </inkml:traceFormat>
        <inkml:channelProperties>
          <inkml:channelProperty channel="X" name="resolution" value="116.50485" units="1/cm"/>
          <inkml:channelProperty channel="Y" name="resolution" value="119.30636" units="1/cm"/>
          <inkml:channelProperty channel="T" name="resolution" value="1" units="1/dev"/>
        </inkml:channelProperties>
      </inkml:inkSource>
      <inkml:timestamp xml:id="ts1" timeString="2022-09-09T04:21:29.146"/>
    </inkml:context>
  </inkml:definitions>
  <inkml:trace contextRef="#ctx0" brushRef="#br0">1744 6227 427 0,'0'0'0'0,"0"0"0"0,0 22 0 16,0-22 1-16,0 0-1 0,0 26 2 0,-5 9-2 0,5-35 16 15,0 0-16-15,-3 45 17 0,3 8-17 0,0-53 27 16,0 0-27-16,-4 59 27 0,2-2-27 0,2-57 22 16,0 0-22-16,0 52 23 0,6-14-23 0,-6-38 20 0,0 0-20 15,3 31 21-15,8-6-21 0,-11-25 21 0,0 0-21 16,21 13 21-16,11-6-21 0,-32-7 19 0,0 0-19 15,54 0 20-15,33-12-20 0,-87 12 30 0,0 0-30 16,102-21 31-16,4-3-31 0,-106 24 32 0,0 0-32 16,116-27 32-16,15-5-32 0,-131 32 36 0,0 0-36 0,141-26 36 15,25 2-36-15,-166 24 44 0,0 0-44 0,162-24 45 16,-12 3-45-16,-150 21 39 0,0 0-39 0,139-15 40 16,1-10-40-16,-140 25 50 0,0 0-50 0,127-24 50 15,-9 9-50-15,-118 15 46 0,0 0-46 0,99-13 46 16,-23 7-46-16,-76 6 44 0,0 0-44 0,63-6 44 15,-21-2-44-15,-42 8 33 0,0 0-33 0,30-4 33 16,-16 1-33-16,-14 3 24 0,0 0-24 0,9-2 24 16,-9 2-24-16,0 0 21 0,0 0-21 0,0 0 21 15,2-7-21-15,-2 7 16 0,0 0-16 0,0 0 17 16,0 0-17-16,0 0 12 0,0 0-12 0,0 0 12 0,-11 7-12 16,11-7 3-16,0 0-3 0,-22 9 3 0,-31-1-3 15,1 4-1101-15</inkml:trace>
  <inkml:trace contextRef="#ctx0" brushRef="#br0" timeOffset="16001.16">1194 10560 334 0,'0'0'0'16,"0"0"18"-16,0 0-18 0,27 15 19 0,-10-2-19 16,-17-13 20-16,0 0-20 0,14 12 20 0,-5-5-20 0,-9-7 13 15,0 0-13-15,9 5 14 0,0 0-14 0,-9-5 9 16,0 0-9-16,14 7 10 0,4 5-10 0,-18-12 7 15,0 0-7-15,23 14 7 0,12 1-7 0,-35-15 5 16,0 0-5-16,40 19 6 0,11-1-6 0,-51-18 5 0,0 0-5 16,59 21 6-16,4 3-6 0,-63-24 7 0,0 0-7 15,58 26 7-15,1 0-7 0,-59-26 12 0,0 0-12 16,54 27 12-16,13 6-12 0,-67-33 15 0,0 0-15 16,73 33 16-16,4 5-16 0,-77-38 21 0,0 0-21 0,78 38 21 15,-2 6-21-15,-76-44 23 0,0 0-23 0,72 38 23 16,-5-2-23-16,-67-36 26 0,0 0-26 0,72 33 26 15,-3 1-26-15,-69-34 21 0,0 0-21 0,64 28 22 16,-6 0-22-16,-58-28 19 0,0 0-19 0,53 29 20 16,-7-1-20-16,-46-28 20 0,0 0-20 0,35 22 20 15,-10-6-20-15,-25-16 19 0,0 0-19 0,17 10 19 16,-4-4-19-16,-13-6 16 0,0 0-16 0,5 5 16 16,-5-5-16-16,0 0 14 0,0 0-14 0,0 0 14 15,0 0-14-15,0 0 9 0,0 0-9 0,-5-5 9 16,5 5-9-16,0 0 8 0,0 0-8 0,-18-4 8 0,-8-8-8 15,26 12 5-15,0 0-5 0,-41-14 5 0,-5 4-5 16,46 10 1-16,0 0-1 0,-53-5 2 0,-3-1-2 16,56 6 0-16,0 0 0 0,-66-3 1 0,1-1-1 15,65 4 0-15,0 0 0 0,-67-3 0 0,0 0 0 16,67 3 0-16,0 0 0 0,-77-6 0 0,-10-2 0 16,87 8 1-16,0 0-1 0,-93-11 1 0,1 1-1 15,92 10 3-15,0 0-3 0,-94-10 3 0,8 1-3 16,86 9 4-16,0 0-4 0,-78-10 5 0,17 4-5 0,61 6 7 15,0 0-7-15,-41-5 7 0,13 2-7 0,28 3 12 16,0 0-12-16,-14-4 12 0,5 4-12 0,9 0 20 0,0 0-20 16,-7 0 20-16,7 0-20 0,0 0 28 0,0 0-28 15,0 0 28-15,32-8-28 0,-32 8 33 0,0 0-33 16,40-11 34-16,10 1-34 0,-50 10 37 0,0 0-37 16,58-9 37-16,4 4-37 0,-62 5 35 0,0 0-35 15,63-2 36-15,9-3-36 0,-72 5 31 0,0 0-31 16,78-2 32-16,7 1-32 0,-85 1 26 0,0 0-26 0,83-2 26 15,-8 2-26-15,-75 0 22 0,0 0-22 0,69-2 23 16,-11-3-23-16,-58 5 20 0,0 0-20 0,59-2 20 16,-5 2-20-16,-54 0 12 0,0 0-12 0,53-2 13 15,-12-4-13-15,-41 6 9 0,0 0-9 0,31-6 10 16,-8-1-10-16,-23 7 4 0,0 0-4 0,15-5 5 16,-7-7-5-16,-8 12 2 0,0 0-2 0,6-15 2 15,-3-4-2-15,-3 19 1 0,0 0-1 0,-3-23 1 16,-6-5-1-16,9 28 0 0,0 0 0 0,-20-39 1 0,-3-10-1 15,23 49 0-15,0 0 0 0,-30-54 0 0,-3-1 0 16,33 55 0-16,0 0 0 0,-39-55 1 0,-7 4-1 16,46 51 0-16,0 0 0 0,-46-55 1 0,2-2-1 15,44 57 0-15,0 0 0 0,-46-57 1 0,-6 2-1 16,52 55 1-16,0 0-1 0,-52-47 1 0,-6 9-1 16,58 38 1-16,0 0-1 0,-49-33 1 0,12 9-1 15,37 24 1-15,0 0-1 0,-27-19 1 0,1 5-1 16,26 14 1-16,0 0-1 0,-20-11 1 0,8 4-1 0,12 7 1 15,0 0-1-15,-9-3 2 0,9 3-2 0,0 0 1 16,0 0-1-16,0 0 2 0,21 21-2 0,-21-21 1 16,0 0-1-16,29 20 2 0,11 10-2 0,-40-30 0 0,0 0 0 15,44 40 1-15,11 10-1 0,-55-50 0 0,0 0 0 16,60 57 1-16,2 4-1 0,-62-61 0 0,0 0 0 16,60 58 0-16,1-2 0 0,-61-56 0 0,0 0 0 15,60 57 0-15,4 7 0 0,-64-64 0 0,0 0 0 16,53 60 0-16,-13 1 0 0,-40-61 0 0,0 0 0 0,32 54 0 15,-9-8 0-15,-23-46 0 0,0 0 0 0,12 39 0 16,-10-8 0-16,-2-31 0 0,0 0 0 0,-5 24 0 16,-9-5 0-16,14-19 0 0,0 0 0 0,-27 22 0 15,-17 3 0-15,44-25-1 0,0 0 1 0,-54 20 0 16,-6-6 0-16,60-14-1 0,0 0 1 0,-59 12 0 16,10-3 0-16,49-9 0 0,0 0 0 0,-53 5 0 15,-3-3 0-15,56-2 0 0,0 0 0 0,-62 0 0 16,-5 0 0-16,67 0 0 0,0 0 0 0,-57 2 0 15,19-2 0-15,38 0 0 0,0 0 0 0,-32-4 0 0,4-1 0 16,28 5 0-16,0 0 0 0,-18-5 0 0,4 3 0 16,14 2 0-16,0 0 0 0,-9 0 0 0,0 2 0 15,9-2 0-15,0 0 0 0,0 0 0 0,-12-7 0 16,12 7 1-16,0 0-1 0,0-7 1 0,12-2-1 16,-12 9 3-16,0 0-3 0,23-12 3 0,5-3-3 15,-28 15 8-15,0 0-8 0,39-18 8 0,4-4-8 0,-43 22 11 16,0 0-11-16,49-23 11 0,6-11-11 15,-55 34 11-15,0 0-11 0,58-38 11 0,-5-11-11 0,-53 49 12 16,0 0-12-16,46-48 13 0,-11 1-13 0,-35 47 8 16,0 0-8-16,28-42 9 0,-5 6-9 0,-23 36 5 0,0 0-5 15,9-36 6-15,-11-4-6 0,2 40 4 0,0 0-4 16,-16-42 4-16,-7-6-4 0,23 48 2 0,0 0-2 16,-31-48 3-16,-5-4-3 0,36 52 1 0,0 0-1 15,-33-42 1-15,10 14-1 0,23 28 0 0,0 0 0 16,-21-24 0-16,7 7 0 0,14 17-1 0,0 0 1 0,-15-14 0 15,3 5 0-15,12 9-2 0,0 0 2 0,0 0-2 16,-5 4 2-16,5-4-5 0,0 0 5 0,9 15-4 16,14 11 4-16,-23-26-7 0,0 0 7 0,31 33-7 15,5 7 7-15,-36-40-9 0,0 0 9 0,40 45-9 16,15 2 9-16,-55-47-10 0,0 0 10 0,60 48-9 16,12 4 9-16,-72-52-8 0,0 0 8 0,67 57-8 15,-12 0 8-15,-55-57-4 0,0 0 4 0,49 52-4 16,-5-2 4-16,-44-50-4 0,0 0 4 0,34 47-4 15,-8-7 4-15,-26-40-4 0,0 0 4 0,18 35-3 16,-13-9 3-16,-5-26-4 0,0 0 4 0,-2 24-4 0,-12-2 4 16,14-22-5-16,0 0 5 0,-21 26-4 0,-7-5 4 15,28-21-5-15,0 0 5 0,-35 21-5 0,-18-2 5 16,53-19-5-16,0 0 5 0,-60 19-4 0,-2-5 4 16,62-14-5-16,0 0 5 0,-60 12-5 0,5-4 5 15,55-8-6-15,0 0 6 0,-53 13-5 0,-1 4 5 16,54-17-4-16,0 0 4 0,-55 19-3 0,20-10 3 15,35-9-2-15,0 0 2 0,-32 7-2 0,-3-2 2 0,35-5-1 16,0 0 1-16,-28 5-1 0,13 0 1 0,15-5-1 16,0 0 1-16,-8 5 0 0,8-5 0 0,0 0 0 15,0 0 0-15,0 0 0 0,0 0 0 0,0 0 0 0,0 0 0 16,0 0 0-16,23 4 0 0,-23-4 0 0,0 0 0 16,35-4 0-16,7-3 0 0,-42 7 0 0,0 0 0 15,48-15 1-15,1-9-1 0,-49 24 2 0,0 0-2 16,51-26 3-16,8-4-3 0,-59 30 3 0,0 0-3 0,58-29 4 15,-4-2-4-15,-54 31 6 0,0 0-6 0,46-32 6 16,-10 5-6-16,-36 27 7 0,0 0-7 0,28-28 7 16,-14-8-7-16,-14 36 6 0,0 0-6 0,9-38 6 15,-6-7-6-15,-3 45 5 0,0 0-5 0,-9-49 5 16,-13-6-5-16,22 55 2 0,0 0-2 0,-27-52 3 16,-1 7-3-16,28 45 2 0,0 0-2 0,-27-40 2 15,1 11-2-15,26 29 1 0,0 0-1 0,-23-28 2 16,4 9-2-16,19 19 0 0,0 0 0 0,-16-14 0 15,9 5 0-15,7 9-1 0,0 0 1 0,0 0 0 16,5 0 0-16,-5 0-3 0,0 0 3 0,18 11-2 16,13 8 2-16,-31-19-6 0,0 0 6 0,37 28-5 0,9 8 5 15,-46-36-4-15,0 0 4 0,48 48-4 0,-2 9 4 16,-46-57-4-16,0 0 4 0,49 65-3 0,-3 4 3 16,-46-69-3-16,0 0 3 0,49 72-3 0,3-4 3 15,-52-68-2-15,0 0 2 0,49 73-2 0,-10-1 2 16,-39-72-2-16,0 0 2 0,23 66-1 0,-9-11 1 15,-14-55-1-15,0 0 1 0,3 45-1 0,-10-15 1 0,7-30-1 16,0 0 1-16,-19 24 0 0,-25 4 0 0,44-28 0 16,0 0 0-16,-46 21 0 0,5-9 0 0,41-12-1 15,0 0 1-15,-46 3 0 0,-17-3 0 0,63 0-2 0,0 0 2 16,-71-3-1-16,-6-4 1 0,77 7-4 0,0 0 4 16,-76-11-4-16,4-3 4 0,72 14-5 0,0 0 5 15,-64-13-5-15,15 1 5 0,49 12-9 0,0 0 9 16,-41-13-8-16,1-4 8 0,40 17-6 0,0 0 6 15,-32-12-5-15,12 7 5 0,20 5-4 0,0 0 4 0,-12-2-3 16,3 2 3-16,9 0-2 0,0 0 2 0,-5 0-2 16,5 0 2-16,0 0-2 0,0 0 2 0,0 0-1 15,12-3 1-15,-12 3-1 0,0 0 1 0,23-4 0 16,5 1 0-16,-28 3 0 0,0 0 0 0,36-2 0 16,1-5 0-16,-37 7 0 0,0 0 0 0,40-12 0 15,10-4 0-15,-50 16 0 0,0 0 0 0,53-22 0 16,1-11 0-16,-54 33 0 0,0 0 0 0,51-38 0 15,-6 0 0-15,-45 38 0 0,0 0 0 0,40-40 1 16,-5-3-1-16,-35 43 0 0,0 0 0 0,23-45 1 16,-12-4-1-16,-11 49 0 0,0 0 0 0,0-52 1 0,-11 2-1 15,11 50 0-15,0 0 0 0,-17-52 1 0,-4 7-1 16,21 45 0-16,0 0 0 0,-20-40 1 0,-1 9-1 16,21 31 0-16,0 0 0 0,-14-22 0 0,5 6 0 15,9 16 0-15,0 0 0 0,-5-10 0 0,5 10 0 16,0 0 0-16,0 0 0 0,0 0 0 0,5 0 0 15,-5 0 0-15,0 0 0 0,21 12 0 0,4 11 0 0,-25-23 0 16,0 0 0-16,30 29 0 0,5 11 0 0,-35-40 0 16,0 0 0-16,37 43 0 0,4 11 0 0,-41-54-1 15,0 0 1-15,42 53 0 0,2 6 0 0,-44-59-2 16,0 0 2-16,41 52-1 0,-9 2 1 0,-32-54-2 0,0 0 2 16,21 48-1-16,-11 2 1 0,-10-50-3 0,0 0 3 15,0 42-2-15,-5-13 2 0,5-29-3 0,0 0 3 16,-23 21-3-16,-12 7 3 0,35-28-4 0,0 0 4 15,-46 21-4-15,2-15 4 0,44-6-6 0,0 0 6 16,-55 0-6-16,-3-3 6 0,58 3-7 0,0 0 7 0,-64-12-6 16,-4-4 6-16,68 16-9 0,0 0 9 0,-73-17-8 15,3 1 8-15,70 16-14 0,0 0 14 0,-64-20-13 16,13-8 13-16,51 28-13 0,0 0 13 0,-47-28-13 16,9 7 13-16,38 21-21 0,0 0 21 0,-40-24-20 15,-1 0 20-15,-1-4-973 0</inkml:trace>
  <inkml:trace contextRef="#ctx1" brushRef="#br0">13622 4467 0,'0'0'0,"19"9"16,0 1-1,-10-1 1,0 0-1,1 0 1,-10-9 0,0 0-1,0 0 1,0 0 0,0 0-1,0 0 1,0 0-1,0 0 1</inkml:trace>
  <inkml:trace contextRef="#ctx1" brushRef="#br0" timeOffset="299.93">13603 4956 0,'0'0'0,"0"0"16,10-9-1,-10 9 1</inkml:trace>
  <inkml:trace contextRef="#ctx0" brushRef="#br0" timeOffset="28750.85">14660 2170 684 0,'0'0'0'0,"0"0"0"16,0 0 0-16,0 0 13 0,0 0-13 0,0 0 13 16,7-21-13-16,-7 21 50 0,0 0-50 0,0 0 50 15,0 0-50-15,0 0 65 0,0 0-65 0,0 0 65 16,-6 14-65-16,6-14 66 0,0 0-66 0,-10 23 67 15,-13 10-67-15,23-33 69 0,0 0-69 0,-34 45 69 16,-6 10-69-16,40-55 92 0,0 0-92 0,-48 73 93 16,-3 8-93-16,51-81 104 0,0 0-104 0,-58 88 105 15,-2-3-105-15,60-85 85 0,0 0-85 0,-58 87 85 0,-4 4-85 16,62-91 84-16,0 0-84 0,-58 90 84 0,7-14-84 16,51-76 60-16,0 0-60 0,-50 68 61 0,8-8-61 15,42-60 47-15,0 0-47 0,-35 58 48 0,5-13-48 16,30-45 34-16,0 0-34 0,-20 36 34 0,11-21-34 15,9-15 27-15,0 0-27 0,-5 9 27 0,5-9-27 16,0 0 22-16,0 0-22 0,0-7 23 0,5-14-23 16,-5 21 17-16,0 0-17 0,14-36 18 0,13-18-18 0,-27 54 14 15,0 0-14-15,32-72 15 0,10-13-15 0,-42 85 11 16,0 0-11-16,56-97 11 0,8-12-11 0,-64 109 10 16,0 0-10-16,72-125 10 0,11-13-10 0,-83 138 7 0,0 0-7 15,90-145 8-15,4 11-8 0,-94 134 7 0,0 0-7 16,86-119 8-16,-15 20-8 0,-71 99 7 0,0 0-7 15,49-72 7-15,-21 32-7 0,-28 40 9 0,0 0-9 16,18-24 9-16,-11 8-9 0,-7 16 9 0,0 0-9 16,0 0 9-16,-16 0-9 0,16 0 6 0,0 0-6 0,-35 28 6 15,-29 32-6-15,64-60 6 0,0 0-6 0,-81 76 6 16,-11 6-6-16,92-82 4 0,0 0-4 0,-93 93 4 16,-9 13-4-16,102-106 2 0,0 0-2 0,-97 107 3 15,10-10-3-15,87-97 8 0,0 0-8 0,-81 99 8 16,9 4-8-16,72-103 14 0,0 0-14 0,-66 97 14 15,3-12-14-15,63-85 18 0,0 0-18 0,-58 82 19 16,8-10-19-16,50-72 19 0,0 0-19 0,-37 64 19 16,9-14-19-16,28-50 18 0,0 0-18 0,-18 38 19 15,8-17-19-15,10-21 5 0,0 0-5 0,-4 9 5 16,4-9-5-16,0 0 0 0,0 0 0 0,23-19 0 0,18-23 0 16,-41 42-11-16,0 0 11 0,51-64-11 0,11-17 11 15,-4 0-1960-15</inkml:trace>
  <inkml:trace contextRef="#ctx0" brushRef="#br0" timeOffset="29435.02">14676 2161 1211 0,'0'0'0'15,"0"0"0"-15,0 0 0 0,0 0 3 0,0 0-3 16,-9 6 4-16,9-6-4 0,0 0 36 0,0 0-36 16,2-6 37-16,-2 6-37 0,0 0 49 0,0 0-49 0,12-6 49 15,-12 6-49-15,0 0 39 0,0 0-39 0,5-18 40 16,7 3-40-16,-12 15 39 0,0 0-39 0,23-21 40 16,11-3-40-16,-34 24 52 0,0 0-52 0,41-16 53 15,6 1-53-15,-47 15 63 0,0 0-63 0,51-9 63 16,11 9-63-16,-62 0 52 0,0 0-52 0,67 9 53 15,2 10-53-15,-69-19 44 0,0 0-44 0,67 29 45 16,-4 11-45-16,-63-40 33 0,0 0-33 0,64 53 33 16,-9 15-33-16,-55-68 24 0,0 0-24 0,44 73 24 15,-21 11-24-15,-23-84 18 0,0 0-18 0,5 89 18 16,-10-8-18-16,5-81 14 0,0 0-14 0,-23 73 15 0,-21-9-15 16,44-64 9-16,0 0-9 0,-64 57 10 0,-22-9-10 15,86-48 7-15,0 0-7 0,-103 33 7 0,-6-26-7 16,109-7 5-16,0 0-5 0,-113-10 6 0,-9-15-6 15,122 25 6-15,0 0-6 0,-121-32 7 0,11-13-7 16,110 45 7-16,0 0-7 0,-95-52 7 0,19-2-7 16,76 54 11-16,0 0-11 0,-67-59 12 0,21 6-12 15,46 53 13-15,0 0-13 0,-31-58 14 0,16-9-14 0,15 67 16 16,0 0-16-16,6-66 17 0,11 14-17 0,-17 52 15 16,0 0-15-16,23-36 16 0,-5 15-16 0,-18 21 19 15,0 0-19-15,16-3 20 0,10 11-20 0,-26-8 25 0,0 0-25 16,30 28 26-16,-2 26-26 0,-28-54 28 0,0 0-28 15,27 72 29-15,-6 20-29 0,-21-92 23 0,0 0-23 16,20 100 23-16,-6 3-23 0,-14-103 21 0,0 0-21 16,21 96 21-16,3 1-21 0,-24-97 17 0,0 0-17 15,30 85 17-15,4-9-17 0,-34-76 12 0,0 0-12 0,39 70 12 16,-2-1-12-16,-37-69 8 0,0 0-8 0,44 67 8 16,-2-15-8-16,-42-52 4 0,0 0-4 0,50 47 5 15,-3-11-5-15,-47-36 3 0,0 0-3 0,50 31 4 16,4-10-4-16,-54-21 0 0,0 0 0 0,55 16 0 15,3-11 0-15,-58-5-4 0,0 0 4 0,67-5-4 16,7-16 4-16,-74 21-23 0,0 0 23 0,73-36-23 16,-3-16 23-16,1 3-1896 0</inkml:trace>
  <inkml:trace contextRef="#ctx0" brushRef="#br0" timeOffset="30019.15">16131 2461 1267 0,'0'0'0'0,"0"0"0"0,12-21 0 15,-12 21 11-15,0 0-11 0,9-12 12 0,0 2-12 16,-9 10 4-16,0 0-4 0,7-6 4 0,-7 6-4 16,0 0 15-16,0 0-15 0,12 0 16 0,-3 18-16 15,-9-18 16-15,0 0-16 0,2 31 16 0,-11 14-16 0,9-45 20 16,0 0-20-16,-25 57 20 0,-15 23-20 0,40-80 18 16,0 0-18-16,-59 93 19 0,-9 4-19 0,68-97 33 15,0 0-33-15,-78 104 33 0,4-11-33 0,74-93 43 16,0 0-43-16,-69 88 44 0,-1 9-44 0,70-97 34 0,0 0-34 15,-66 87 34-15,3-16-34 0,63-71 36 0,0 0-36 16,-55 60 37-16,15-9-37 0,40-51 37 0,0 0-37 16,-30 36 38-16,10-17-38 0,20-19 38 0,0 0-38 15,-12 12 38-15,7-3-38 0,5-9 33 0,0 0-33 0,0 0 34 16,0 5-34-16,0-5 30 0,0 0-30 0,10-17 30 16,22-25-30-16,-32 42 25 0,0 0-25 0,48-64 25 15,26-29-25-15,-74 93 21 0,0 0-21 0,90-104 22 16,12-14-22-16,-102 118 22 0,0 0-22 0,115-121 22 15,12-9-22-15,-127 130 20 0,0 0-20 0,114-104 20 16,-17 32-20-16,-97 72 21 0,0 0-21 0,78-54 21 16,-16 19-21-16,-62 35 24 0,0 0-24 0,49-20 24 15,-19 11-24-15,-30 9 22 0,0 0-22 0,25 0 22 16,1 9-22-16,-26-9 18 0,0 0-18 0,19 19 19 16,-4 17-19-16,-15-36 15 0,0 0-15 0,8 48 16 0,-8 18-16 15,0-66 11-15,0 0-11 0,-10 76 11 0,-13 9-11 16,23-85 8-16,0 0-8 0,-23 88 9 0,5-3-9 15,18-85 8-15,0 0-8 0,-21 85 8 0,2 5-8 16,19-90 7-16,0 0-7 0,-20 88 8 0,1-3-8 16,19-85 6-16,0 0-6 0,-16 81 6 0,2-3-6 15,14-78 6-15,0 0-6 0,-12 76 7 0,-1-12-7 16,13-64 4-16,0 0-4 0,-10 52 5 0,1-15-5 0,9-37 0 16,0 0 0-16,-7 24 1 0,2-12-1 0,5-12 0 15,0 0 0-15,-8 0 0 0,0-16 0 0,8 16-11 16,0 0 11-16,-13-39-10 0,-13-31 10 0,1 1-1795 15</inkml:trace>
  <inkml:trace contextRef="#ctx0" brushRef="#br0" timeOffset="31134.64">15737 2772 1379 0,'0'0'0'0,"0"0"0"15,13 0 0-15,-13 0 1 0,0 0-1 0,24 4 1 16,21 1-1-16,-45-5 1 0,0 0-1 0,54 7 2 16,15 2-2-16,-69-9 2 0,0 0-2 0,79 8 3 15,13 8-3-15,-92-16 2 0,0 0-2 0,102 21 3 16,4 1-3-16,-106-22 6 0,0 0-6 0,106 21 6 16,-11-6-6-16,-95-15 9 0,0 0-9 0,92 13 10 15,2 4-10-15,-94-17 12 0,0 0-12 0,91 19 12 0,-6-2-12 16,-85-17 13-16,0 0-13 0,81 16 14 0,-3-1-14 15,-78-15 9-15,0 0-9 0,70 18 10 0,-1-3-10 16,-69-15 6-16,0 0-6 0,64 16 6 0,-13-4-6 16,-51-12 3-16,0 0-3 0,42 12 4 0,-5-7-4 15,-37-5 5-15,0 0-5 0,23 0 6 0,-11 0-6 16,-12 0 10-16,0 0-10 0,7 0 10 0,-7 0-10 0,0 0 12 16,0 0-12-16,-5 12 13 0,-16 4-13 15,21-16 16-15,0 0-16 0,-34 17 17 0,-13 11-17 0,47-28 17 16,0 0-17-16,-55 40 17 0,0 17-17 0,55-57 17 0,0 0-17 15,-56 57 17-15,-4 0-17 0,60-57 14 0,0 0-14 16,-60 59 15-16,0 1-15 0,60-60 16 0,0 0-16 16,-58 58 17-16,3-10-17 0,55-48 16 0,0 0-16 15,-47 45 17-15,8-2-17 0,39-43 16 0,0 0-16 16,-32 42 17-16,11-11-17 0,21-31 18 0,0 0-18 0,-13 24 19 16,6-12-19-16,7-12 18 0,0 0-18 0,-3 5 18 15,3-5-18-15,0 0 18 0,0 0-18 0,2-8 18 16,10-25-18-16,-12 33 15 0,0 0-15 0,21-49 15 15,11-6-15-15,-32 55 11 0,0 0-11 0,46-66 12 16,10-6-12-16,-56 72 12 0,0 0-12 0,66-85 12 16,6-16-12-16,-72 101 14 0,0 0-14 0,72-93 14 15,4 8-14-15,-76 85 17 0,0 0-17 0,78-72 17 16,-4 16-17-16,-74 56 19 0,0 0-19 0,65-53 20 16,-9 1-20-16,-56 52 21 0,0 0-21 0,53-52 22 15,-3 7-22-15,-50 45 20 0,0 0-20 0,44-33 20 16,-11 12-20-16,-33 21 21 0,0 0-21 0,30-16 22 0,-5 8-22 15,-25 8 17-15,0 0-17 0,21 0 18 0,-7 12-18 16,-14-12 15-16,0 0-15 0,9 26 15 0,-7 21-15 16,-2-47 11-16,0 0-11 0,-7 57 11 0,-11 0-11 15,18-57 8-15,0 0-8 0,-21 64 9 0,-4 2-9 16,25-66 5-16,0 0-5 0,-30 76 6 0,2 5-6 16,28-81 4-16,0 0-4 0,-35 80 4 0,-2-6-4 0,37-74 1 15,0 0-1-15,-37 73 2 0,1 3-2 0,36-76 0 16,0 0 0-16,-31 76 1 0,4 5-1 0,27-81 0 15,0 0 0-15,-23 70 1 0,6-15-1 0,17-55 1 0,0 0-1 16,-14 45 1-16,5-9-1 0,9-36 0 0,0 0 0 16,-6 28 1-16,5-12-1 0,1-16 1 0,0 0-1 15,0 8 2-15,0-8-2 0,0 0 2 0,0 0-2 16,12-3 2-16,18-13-2 0,-30 16 2 0,0 0-2 16,48-29 3-16,22-27-3 0,-70 56 3 0,0 0-3 0,87-62 4 15,8-14-4-15,-95 76 9 0,0 0-9 0,104-76 10 16,5 0-10-16,-109 76 13 0,0 0-13 0,111-66 14 15,-1 5-14-15,-110 61 13 0,0 0-13 0,109-57 14 16,-7 5-14-16,-102 52 14 0,0 0-14 0,94-43 15 16,-8 8-15-16,-86 35 11 0,0 0-11 0,73-25 12 15,-19 7-12-15,-54 18 10 0,0 0-10 0,37-12 11 16,-15 7-11-16,-22 5 5 0,0 0-5 0,5 9 6 16,-9 15-6-16,4-24 2 0,0 0-2 0,-14 40 3 15,-21 20-3-15,35-60 1 0,0 0-1 0,-46 69 1 16,-5 1-1-16,51-70 0 0,0 0 0 0,-53 76 0 0,-2 9 0 15,55-85-1-15,0 0 1 0,-51 84 0 0,4 1 0 16,47-85-2-16,0 0 2 0,-43 81-2 0,10-8 2 16,33-73-1-16,0 0 1 0,-23 69-1 0,16-1 1 15,7-68-1-15,0 0 1 0,14 69-1 0,23-5 1 16,-37-64-2-16,0 0 2 0,55 57-2 0,15-8 2 16,-70-49-4-16,0 0 4 0,80 45-3 0,13-5 3 15,-93-40-15-15,0 0 15 0,95 32-14 0,-14-4 14 0,4 0-1798 16</inkml:trace>
  <inkml:trace contextRef="#ctx0" brushRef="#br0" timeOffset="68919.87">2773 10662 191 0,'0'0'0'0,"0"0"0"16,0 0 0-16,0 0 18 0,0 0-18 0,0 0 18 16,5-19-18-16,-5 19 34 0,0 0-34 0,0 0 34 15,9-10-34-15,-9 10 42 0,0 0-42 0,11-6 43 16,6 3-43-16,-17 3 40 0,0 0-40 0,21-5 41 16,2 0-41-16,-23 5 28 0,0 0-28 0,27-2 28 15,1-3-28-15,-28 5 23 0,0 0-23 0,35-4 24 16,6 1-24-16,-41 3 20 0,0 0-20 0,46 0 20 15,0 0-20-15,-46 0 16 0,0 0-16 0,44 0 17 0,1 3-17 16,-45-3 32-16,0 0-32 0,45 5 33 0,9 6-33 16,-54-11 40-16,0 0-40 0,60 12 40 0,4 5-40 15,-64-17 38-15,0 0-38 0,65 19 39 0,-2 2-39 16,-63-21 37-16,0 0-37 0,64 21 37 0,1-1-37 16,-65-20 31-16,0 0-31 0,71 25 32 0,5-5-32 15,-76-20 23-15,0 0-23 0,68 28 24 0,-1 2-24 16,-67-30 18-16,0 0-18 0,66 31 19 0,1-4-19 0,-67-27 15 15,0 0-15-15,62 28 15 0,-3 2-15 0,-59-30 16 16,0 0-16-16,62 27 17 0,-2-3-17 0,-60-24 14 16,0 0-14-16,58 21 15 0,2-5-15 0,-60-16 16 15,0 0-16-15,59 12 17 0,-5-3-17 0,-54-9 18 0,0 0-18 16,58 5 19-16,1-4-19 0,-59-1 25 0,0 0-25 16,58-3 26-16,2-4-26 0,-60 7 21 0,0 0-21 15,62-12 21-15,-8-4-21 0,-54 16 22 0,0 0-22 0,55-20 22 16,8-1-22-16,-63 21 20 0,0 0-20 0,67-21 20 15,2 6-20-15,-69 15 25 0,0 0-25 0,62-16 26 16,-4 2-26-16,-58 14 23 0,0 0-23 0,51-12 23 16,-7 2-23-16,-44 10 19 0,0 0-19 0,50-9 19 15,-3 2-19-15,-47 7 20 0,0 0-20 0,59-5 20 16,11-4-20-16,-70 9 13 0,0 0-13 0,69-3 13 16,0-6-13-16,-69 9 13 0,0 0-13 0,70-12 13 15,-6 3-13-15,-64 9 8 0,0 0-8 0,67-3 8 16,-4-4-8-16,-63 7 7 0,0 0-7 0,67-4 8 15,-1 3-8-15,-66 1 6 0,0 0-6 0,61 0 6 16,-2 0-6-16,-59 0 6 0,0 0-6 0,56 0 6 0,6 5-6 16,-62-5 6-16,0 0-6 0,63 10 7 0,1 8-7 15,-64-18 5-15,0 0-5 0,63 17 6 0,-4 5-6 16,-59-22 7-16,0 0-7 0,58 21 7 0,2-2-7 16,-60-19 5-16,0 0-5 0,58 21 5 0,4-7-5 15,-62-14 4-15,0 0-4 0,54 14 4 0,-11 0-4 16,-43-14 3-16,0 0-3 0,44 12 4 0,-4-5-4 0,-40-7 3 15,0 0-3-15,46 8 3 0,-2 4-3 0,-44-12 2 16,0 0-2-16,46 16 3 0,-2-4-3 0,-44-12 3 16,0 0-3-16,50 14 3 0,-4-2-3 0,-46-12 2 0,0 0-2 15,45 7 3-15,-4-2-3 0,-41-5 2 0,0 0-2 16,37 4 3-16,2-6-3 0,-39 2 3 0,0 0-3 16,32-2 3-16,-1 2-3 0,-31 0 3 0,0 0-3 15,32-2 4-15,3-5-4 0,-35 7 4 0,0 0-4 16,37-8 4-16,4-1-4 0,-41 9 6 0,0 0-6 0,40-7 6 15,1-1-6-15,-41 8 6 0,0 0-6 0,46-9 7 16,-2 5-7-16,-44 4 7 0,0 0-7 0,49-6 7 16,-1 0-7-16,-48 6 9 0,0 0-9 0,49-7 9 15,1-3-9-15,-50 10 9 0,0 0-9 0,49-12 9 16,4-4-9-16,-53 16 9 0,0 0-9 0,58-15 9 16,2 3-9-16,-60 12 8 0,0 0-8 0,60-12 9 15,2-1-9-15,-62 13 8 0,0 0-8 0,58-17 9 16,0 2-9-16,-58 15 8 0,0 0-8 0,60-13 9 15,-1 5-9-15,-59 8 7 0,0 0-7 0,67-7 7 16,1 0-7-16,-68 7 6 0,0 0-6 0,67-5 6 0,-7-7-6 16,-60 12 6-16,0 0-6 0,59-13 6 0,-6 1-6 15,-53 12 5-15,0 0-5 0,49-12 5 0,2 4-5 16,-51 8 4-16,0 0-4 0,53-12 4 0,2 1-4 16,-55 11 3-16,0 0-3 0,58-10 4 0,-3 3-4 15,-55 7 3-15,0 0-3 0,54-7 3 0,1 2-3 16,-55 5 3-16,0 0-3 0,58-4 4 0,2 3-4 15,-60 1 3-15,0 0-3 0,65 0 3 0,4 1-3 0,-69-1 2 16,0 0-2-16,69 7 3 0,-6-2-3 0,-63-5 2 16,0 0-2-16,62 7 3 0,2-2-3 0,-64-5 2 15,0 0-2-15,63 4 2 0,6-4-2 0,-69 0 2 16,0 0-2-16,67 0 2 0,-5 3-2 0,-62-3 1 0,0 0-1 16,65 2 1-16,7 5-1 0,-72-7 1 0,0 0-1 15,80 4 2-15,1 4-2 0,-81-8 1 0,0 0-1 16,86 5 1-16,1 6-1 0,-87-11 1 0,0 0-1 15,90 5 1-15,3-2-1 0,-93-3 1 0,0 0-1 0,92 4 1 16,-2-4-1-16,-90 0 1 0,0 0-1 0,83 3 1 16,-7-1-1-16,-76-2 2 0,0 0-2 0,75 0 2 15,7-2-2-15,-82 2 4 0,0 0-4 0,82-1 4 16,-2-1-4-16,-80 2 5 0,0 0-5 0,69 0 5 16,-6-4-5-16,-63 4 5 0,0 0-5 0,62-5 6 15,1-2-6-15,-63 7 6 0,0 0-6 0,64-8 6 16,1-3-6-16,-65 11 4 0,0 0-4 0,67-5 5 15,-5 0-5-15,-62 5 4 0,0 0-4 0,58-2 5 16,2 0-5-16,-60 2 4 0,0 0-4 0,69-3 4 16,10 3-4-16,-79 0 3 0,0 0-3 0,76 3 4 0,3 1-4 15,-79-4 3-15,0 0-3 0,76 2 3 0,-9-2-3 16,-67 0 4-16,0 0-4 0,64-4 4 0,-6-5-4 16,-58 9 3-16,0 0-3 0,55-12 3 0,-15-3-3 15,-40 15 2-15,0 0-2 0,36-18 3 0,-3-6-3 16,-33 24 3-16,0 0-3 0,30-27 3 0,-3-3-3 15,-27 30 3-15,0 0-3 0,22-36 4 0,1-6-4 16,-23 42 4-16,0 0-4 0,20-43 5 0,-8 0-5 0,-12 43 4 16,0 0-4-16,5-42 4 0,-10-3-4 0,5 45 3 15,0 0-3-15,-12-45 4 0,-11-7-4 0,23 52 3 16,0 0-3-16,-37-57 3 0,-13-9-3 0,50 66 0 0,0 0 0 16,-63-65 1-16,-18-5-1 0,81 70 0 0,0 0 0 15,-85-69 0-15,0 5 0 0,85 64 0 0,0 0 0 16,-93-64 0-16,-20 4 0 0,113 60-1 0,0 0 1 15,-113-58-1-15,2 0 1 0,111 58-2 0,0 0 2 16,-113-56-2-16,-12 1 2 0,125 55-2 0,0 0 2 0,-118-49-2 16,12 4 2-16,106 45-3 0,0 0 3 0,-108-36-2 15,-8 8 2-15,116 28-4 0,0 0 4 0,-115-29-3 16,8 3 3-16,107 26-3 0,0 0 3 0,-111-21-3 16,-4 4 3-16,115 17-4 0,0 0 4 0,-117-12-3 15,8 5 3-15,109 7-5 0,0 0 5 0,-107-4-4 16,-3 6 4-16,110-2-5 0,0 0 5 0,-107 2-5 15,8-4 5-15,99 2-6 0,0 0 6 0,-101 0-5 16,-3 5 5-16,104-5-5 0,0 0 5 0,-104 4-5 16,7 1 5-16,97-5-6 0,0 0 6 0,-92 3-5 0,-3-3 5 15,95 0-5-15,0 0 5 0,-90 4-4 0,4 8 4 16,86-12-4-16,0 0 4 0,-85 12-4 0,4 2 4 16,81-14-3-16,0 0 3 0,-78 14-2 0,-8 0 2 15,86-14-3-15,0 0 3 0,-85 15-2 0,13 1 2 16,72-16-3-16,0 0 3 0,-72 12-3 0,5-9 3 15,67-3-3-15,0 0 3 0,-64 6-3 0,4 1 3 16,60-7-3-16,0 0 3 0,-63 8-2 0,-4-3 2 0,67-5-3 16,0 0 3-16,-64 7-2 0,6-5 2 0,58-2-2 15,0 0 2-15,-58 4-1 0,-2 2 1 0,60-6-2 16,0 0 2-16,-66 9-2 0,-2 0 2 0,68-9-2 0,0 0 2 16,-76 7-1-16,3-7 1 0,73 0-1 0,0 0 1 15,-68 0 0-15,4-7 0 0,64 7-1 0,0 0 1 16,-69-5 0-16,-6 1 0 0,75 4-1 0,0 0 1 15,-82-3 0-15,1-3 0 0,81 6 0 0,0 0 0 16,-81-8 0-16,0 1 0 0,81 7 0 0,0 0 0 0,-85-5 0 16,2 1 0-16,83 4 0 0,0 0 0 0,-84-3 0 15,3-1 0-15,81 4 0 0,0 0 0 0,-82-1 0 16,8-1 0-16,74 2 0 0,0 0 0 0,-79 0 1 16,-2 3-1-16,81-3 0 0,0 0 0 0,-83 7 1 15,2-5-1-15,81-2 0 0,0 0 0 0,-85 0 0 16,-5-2 0-16,90 2 0 0,0 0 0 0,-88 0 0 15,3 0 0-15,85 0 0 0,0 0 0 0,-81 0 0 16,0 0 0-16,81 0 0 0,0 0 0 0,-86 0 0 16,-13 4 0-16,99-4 0 0,0 0 0 0,-101 1 0 0,4-2 0 15,97 1 0-15,0 0 0 0,-97-2 1 0,-7 4-1 16,104-2 0-16,0 0 0 0,-106 1 1 0,9 3-1 16,97-4 0-16,0 0 0 0,-98 0 1 0,-5 3-1 15,103-3 0-15,0 0 0 0,-104 2 1 0,0 2-1 16,104-4 0-16,0 0 0 0,-106 0 1 0,4-6-1 15,102 6 0-15,0 0 0 0,-104-10 1 0,0 5-1 16,104 5 1-16,0 0-1 0,-108-9 1 0,2 2-1 0,106 7 1 16,0 0-1-16,-105-5 1 0,-5 5-1 0,110 0 1 15,0 0-1-15,-113-3 1 0,6-1-1 0,107 4 1 16,0 0-1-16,-110 0 1 0,1 7-1 0,109-7 1 16,0 0-1-16,-111 5 1 0,5-7-1 0,106 2 1 0,0 0-1 15,-104 2 1-15,-2 7-1 0,106-9 1 0,0 0-1 16,-97 10 1-16,-2 2-1 0,99-12 0 0,0 0 0 15,-98 12 1-15,-1 1-1 0,99-13 0 0,0 0 0 16,-90 17 1-16,16 5-1 0,74-22 0 0,0 0 0 16,-62 25 0-16,16 1 0 0,46-26-1 0,0 0 1 0,-32 32 0 15,9 12 0-15,23-44-3 0,0 0 3 0,-12 48-2 16,10 16 2-16,2-64-4 0,0 0 4 0,9 75-4 16,5 8 4-16,-14-83-6 0,0 0 6 0,29 88-6 15,6 4 6-15,-35-92-10 0,0 0 10 0,40 88-10 16,1-2 10-16,-41-86-12 0,0 0 12 0,41 85-12 15,1-3 12-15,-42-82-14 0,0 0 14 0,44 76-13 16,-3-11 13-16,-1-1-1437 0</inkml:trace>
  <inkml:trace contextRef="#ctx0" brushRef="#br0" timeOffset="-6136.95">1685 1416 191 0,'0'0'0'0,"0"0"0"0,0 0 0 16,0 0 12-16,0 0-12 0,0 0 13 0,0 0-13 0,0 0 74 15,0 0-74-15,0 0 75 0,0 0-75 0,0 0 119 16,0 0-119-16,5-25 119 0,-5 17-119 0,0 8 107 16,0 0-107-16,3-9 107 0,-1-3-107 0,-2 12 75 15,0 0-75-15,0-7 75 0,0 7-75 0,0 0 61 0,0 0-61 16,0-5 62-16,0 5-62 0,0 0 50 0,0 0-50 15,-14 12 51-15,-21 17-51 0,35-29 41 0,0 0-41 16,-51 40 42-16,-11 17-42 0,62-57 31 0,0 0-31 16,-65 76 32-16,-6 13-32 0,71-89 23 0,0 0-23 0,-78 93 23 15,6-8-23-15,72-85 18 0,0 0-18 16,-70 76 18-16,1 5-18 0,69-81 18 0,0 0-18 0,-64 73 19 16,15-19-19-16,49-54 22 0,0 0-22 0,-37 43 22 15,16-22-22-15,21-21 23 0,0 0-23 0,-14 12 23 16,5-5-23-16,9-7 24 0,0 0-24 0,0-11 24 15,3-15-24-15,-3 26 24 0,0 0-24 0,18-46 24 16,14-23-24-16,-32 69 26 0,0 0-26 0,45-94 27 16,24-18-27-16,-69 112 28 0,0 0-28 0,76-125 29 15,5-13-29-15,-81 138 27 0,0 0-27 0,104-161 27 16,23-2-27-16,-127 163 24 0,0 0-24 0,136-145 24 0,-5 36-24 16,-131 109 19-16,0 0-19 0,113-80 19 0,-9 26-19 15,-104 54 17-15,0 0-17 0,79-33 18 0,-19 14-18 16,-60 19 13-16,0 0-13 0,46-3 13 0,-16 18-13 15,-30-15 5-15,0 0-5 0,10 32 6 0,-27 16-6 16,17-48 4-16,0 0-4 0,-37 57 4 0,-32 12-4 16,69-69 1-16,0 0-1 0,-81 73 1 0,-18-4-1 15,99-69 0-15,0 0 0 0,-104 61 0 0,-9-9 0 0,113-52 0 16,0 0 0-16,-108 40 0 0,17-11 0 0,91-29 0 16,0 0 0-16,-85 16 0 0,13-13 0 0,72-3 0 15,0 0 0-15,-58-3 0 0,20-3 0 0,38 6 0 0,0 0 0 16,-26-15 1-16,-2-9-1 0,28 24 2 0,0 0-2 15,-21-37 2-15,15 1-2 0,6 36 2 0,0 0-2 16,11-28 3-16,19 20-3 0,-30 8 2 0,0 0-2 16,32 8 3-16,5 16-3 0,-37-24 3 0,0 0-3 15,40 37 4-15,-1 18-4 0,-39-55 1 0,0 0-1 0,42 61 2 16,8 13-2-16,-50-74 0 0,0 0 0 0,54 73 0 16,17-6 0-16,-71-67 0 0,0 0 0 0,72 61 0 15,1-13 0-15,-73-48-1 0,0 0 1 0,72 37 0 16,11-13 0-16,-83-24-2 0,0 0 2 0,88 9-1 15,0-13 1-15,-88 4-2 0,0 0 2 0,94-15-2 16,1-11 2-16,-95 26-1 0,0 0 1 0,94-40 0 16,10-21 0-16,-104 61-1 0,0 0 1 0,100-66 0 15,-10-4 0-15,-90 70 0 0,0 0 0 0,81-70 0 16,-3 5 0-16,-78 65 0 0,0 0 0 0,62-59 0 0,-17 14 0 16,-45 45 0-16,0 0 0 0,27-33 0 0,-13 17 0 15,-14 16 0-15,0 0 0 0,0 0 0 0,-30 28 0 16,30-28 0-16,0 0 0 0,-37 41 0 0,-9 27 0 15,46-68 0-15,0 0 0 0,-53 81 0 0,11 8 0 16,42-89-1-16,0 0 1 0,-32 84 0 0,20-14 0 16,12-70-2-16,0 0 2 0,0 53-2 0,12-10 2 15,-12-43-3-15,0 0 3 0,28 33-2 0,22-17 2 0,-50-16-4 16,0 0 4-16,63 3-3 0,22-6 3 0,-85 3-4 16,0 0 4-16,90-16-4 0,-2-11 4 0,-88 27-2 15,0 0 2-15,94-38-2 0,1-18 2 0,-95 56-1 16,0 0 1-16,84-69-1 0,-9-12 1 0,-75 81-1 0,0 0 1 15,61-80 0-15,-20 14 0 0,-41 66-1 0,0 0 1 16,17-52 0-16,-20 23 0 0,3 29 0 0,0 0 0 16,-35-28 0-16,-34-3 0 0,69 31 0 0,0 0 0 15,-81-29 0-15,5 13 0 0,76 16-1 0,0 0 1 0,-65-12 0 16,3 3 0-16,62 9-3 0,0 0 3 0,-55-8-3 16,6-3 3-16,-1 3-1402 0</inkml:trace>
  <inkml:trace contextRef="#ctx0" brushRef="#br0" timeOffset="-6078.11">3180 983 1021 0,'96'-33'0'0,"-6"-3"-706"0</inkml:trace>
  <inkml:trace contextRef="#ctx0" brushRef="#br0" timeOffset="-5401.68">4071 922 618 0,'12'9'0'0,"-12"-9"4"0,0 0-4 0,32 43 5 0,-5 6-5 16,-27-49 1-16,0 0-1 0,8 57 1 0,-20 3-1 15,12-60 9-15,0 0-9 0,-23 64 10 0,-12 9-10 16,35-73 31-16,0 0-31 0,-46 78 31 0,-14 7-31 16,60-85 43-16,0 0-43 0,-67 88 43 0,-5-12-43 15,72-76 49-15,0 0-49 0,-76 73 50 0,9-13-50 16,67-60 46-16,0 0-46 0,-60 49 47 0,10-13-47 0,50-36 50 16,0 0-50-16,-35 25 50 0,12-12-50 0,23-13 52 15,0 0-52-15,-14 7 53 0,5-3-53 0,9-4 51 16,0 0-51-16,0-11 51 0,4-13-51 0,-4 24 43 0,0 0-43 15,17-36 43-15,12-14-43 0,-29 50 38 0,0 0-38 16,35-68 39-16,20-25-39 0,-55 93 32 0,0 0-32 16,68-109 33-16,21-6-33 0,-89 115 21 0,0 0-21 15,88-119 22-15,0 8-22 0,-88 111 17 0,0 0-17 0,81-97 17 16,0 21-17-16,-81 76 20 0,0 0-20 0,74-57 20 16,-7 17-20-16,-67 40 16 0,0 0-16 0,55-20 17 15,-20 7-17-15,-35 13 12 0,0 0-12 0,27 9 13 16,-11 19-13-16,-16-28 9 0,0 0-9 0,7 41 10 15,-11 11-10-15,4-52 7 0,0 0-7 0,-14 54 8 16,-9 5-8-16,23-59 5 0,0 0-5 0,-26 53 6 16,-6-4-6-16,32-49 4 0,0 0-4 0,-28 45 5 15,7-9-5-15,21-36 4 0,0 0-4 0,-15 31 4 16,7-7-4-16,8-24 2 0,0 0-2 0,-6 13 2 16,6-13-2-16,0 0 2 0,0 0-2 0,0 0 3 0,0 0-3 15,0 0 2-15,0 0-2 0,25-21 3 0,19-15-3 16,-44 36 3-16,0 0-3 0,55-52 3 0,21-18-3 15,-76 70 5-15,0 0-5 0,91-71 6 0,14 2-6 16,-105 69 9-16,0 0-9 0,105-52 10 0,-18 26-10 16,-87 26 11-16,0 0-11 0,74-10 12 0,-2 17-12 15,-72-7 10-15,0 0-10 0,62 28 10 0,-16 20-10 16,-46-48 9-16,0 0-9 0,32 61 10 0,-15 8-10 0,-17-69 6 16,0 0-6-16,0 72 7 0,-12 6-7 0,12-78 5 15,0 0-5-15,-20 73 5 0,-8 3-5 0,28-76 4 16,0 0-4-16,-30 73 4 0,2 3-4 0,28-76 3 0,0 0-3 15,-32 73 3-15,6-11-3 0,26-62 2 0,0 0-2 16,-27 61 2-16,8-6-2 0,19-55 1 0,0 0-1 16,-18 45 1-16,-8-2-1 0,26-43 0 0,0 0 0 15,-23 30 0-15,9-18 0 0,1 0-1377 0</inkml:trace>
  <inkml:trace contextRef="#ctx0" brushRef="#br0" timeOffset="25212.58">13353 14369 617 0,'0'0'0'0,"0"0"0"0,8-40 0 16,-8 40 0-16,0 0 0 0,11-38 1 0,3 0-1 15,-14 38 0-15,0 0 0 0,16-36 0 0,0 4 0 0,-16 32 0 16,0 0 0-16,16-24 0 0,-7 7 0 0,-9 17 0 16,0 0 0-16,7-11 1 0,-7 11-1 0,0 0 1 15,0 0-1-15,8-8 1 0,-8 8-1 0,0 0 3 0,0 0-3 16,4-11 3-16,-4 11-3 0,0 0 16 0,0 0-16 15,0 0 17-15,9 7-17 0,-9-7 35 0,0 0-35 16,9 9 35-16,-1 3-35 0,-8-12 55 0,0 0-55 16,9 16 55-16,2-1-55 0,-11-15 66 0,0 0-66 15,12 18 66-15,2-3-66 0,-14-15 70 0,0 0-70 0,13 16 70 16,-5-2-70-16,-8-14 76 0,0 0-76 0,9 15 76 16,5 4-76-16,-14-19 82 0,0 0-82 0,16 21 82 15,9 7-82-15,-25-28 73 0,0 0-73 0,26 31 73 16,13 7-73-16,-39-38 64 0,0 0-64 0,44 38 65 15,6-3-65-15,-50-35 68 0,0 0-68 0,46 29 68 16,-2-5-68-16,-44-24 57 0,0 0-57 0,33 21 58 16,6-2-58-16,-39-19 50 0,0 0-50 0,42 19 50 15,11 2-50-15,-53-21 42 0,0 0-42 0,58 21 42 16,10-1-42-16,-68-20 40 0,0 0-40 0,68 23 41 16,-1 3-41-16,-67-26 36 0,0 0-36 0,59 24 37 0,-5-3-37 15,-54-21 34-15,0 0-34 0,50 17 35 0,1-1-35 16,-51-16 30-16,0 0-30 0,49 12 31 0,-8-5-31 15,-41-7 25-15,0 0-25 0,42 8 26 0,-1 1-26 16,-41-9 22-16,0 0-22 0,40 12 23 0,-1 4-23 16,-39-16 19-16,0 0-19 0,41 15 20 0,-1-4-20 15,-40-11 18-15,0 0-18 0,42 8 19 0,8 3-19 16,-50-11 15-16,0 0-15 0,53 10 16 0,10 0-16 16,-63-10 13-16,0 0-13 0,62 11 14 0,-2 1-14 0,-60-12 11 15,0 0-11-15,51 9 12 0,-3-6-12 0,-48-3 10 16,0 0-10-16,46 4 11 0,-2 2-11 0,-44-6 10 15,0 0-10-15,47 7 10 0,1-1-10 0,-48-6 9 0,0 0-9 16,51 5 10-16,7 2-10 0,-58-7 6 0,0 0-6 16,59 7 7-16,-10 0-7 0,-49-7 5 0,0 0-5 15,49 8 5-15,1 1-5 0,-50-9 3 0,0 0-3 16,47 8 3-16,-8-1-3 0,-39-7 2 0,0 0-2 0,27 4 3 16,-12-4-3-16,-15 0 2 0,0 0-2 0,18 0 2 15,12 2-2-15,-30-2 1 0,0 0-1 0,34 0 2 16,8 1-2-16,-42-1 1 0,0 0-1 0,51 0 2 15,7-5-2-15,-58 5 1 0,0 0-1 0,60-10 2 16,2-2-2-16,-62 12 2 0,0 0-2 0,55-11 2 16,-11 3-2-16,-44 8 2 0,0 0-2 0,46-11 3 15,3-1-3-15,-49 12 1 0,0 0-1 0,46-14 1 16,-6-3-1-16,-40 17 0 0,0 0 0 0,36-17 1 16,3-1-1-16,-39 18 0 0,0 0 0 0,40-19 0 15,1-5 0-15,-41 24 0 0,0 0 0 0,44-22 0 0,5 3 0 16,-49 19 0-16,0 0 0 0,46-19 0 0,7 3 0 15,-53 16 0-15,0 0 0 0,49-17 0 0,-6 1 0 16,-43 16-1-16,0 0 1 0,40-14 0 0,4 0 0 16,-44 14-1-16,0 0 1 0,43-13-1 0,4-1 1 15,-47 14-2-15,0 0 2 0,51-14-1 0,2-2 1 16,-53 16-2-16,0 0 2 0,57-14-2 0,3 7 2 16,-60 7-2-16,0 0 2 0,60-1-2 0,-2 2 2 0,-58-1-2 15,0 0 2-15,55 2-2 0,6 0 2 0,-61-2-1 16,0 0 1-16,69-2-1 0,5-3 1 0,-74 5-2 15,0 0 2-15,76-3-2 0,-12 8 2 0,-64-5-2 0,0 0 2 16,61 7-2-16,3-4 2 0,-64-3-3 0,0 0 3 16,67 2-2-16,7 1 2 0,-74-3-3 0,0 0 3 15,79 7-2-15,4 0 2 0,-83-7-2 0,0 0 2 16,78 9-1-16,-6-1 1 0,-72-8-1 0,0 0 1 16,76 11-1-16,9 1 1 0,-85-12-1 0,0 0 1 0,83 14 0 15,-4 1 0-15,-79-15 0 0,0 0 0 0,78 18 0 16,-6-1 0-16,-72-17 0 0,0 0 0 0,76 17 0 15,10 1 0-15,-86-18 0 0,0 0 0 0,81 20 0 16,-7 6 0-16,-74-26 0 0,0 0 0 0,74 25 1 16,4-3-1-16,-78-22 0 0,0 0 0 0,76 21 1 15,7 0-1-15,-83-21 0 0,0 0 0 0,81 22 1 16,-7-3-1-16,-74-19 0 0,0 0 0 0,78 17 0 16,6-1 0-16,-84-16 0 0,0 0 0 0,90 12 0 15,0-5 0-15,-90-7 0 0,0 0 0 0,95 4 0 16,2-3 0-16,-97-1 0 0,0 0 0 0,105 0 0 0,7 0 0 15,-112 0-1-15,0 0 1 0,113 0 0 0,2-3 0 16,-115 3-1-16,0 0 1 0,111-11 0 0,0-2 0 16,-111 13 0-16,0 0 0 0,108-16 0 0,-6 2 0 15,-102 14 0-15,0 0 0 0,102-17 0 0,-1-4 0 16,-101 21 0-16,0 0 0 0,97-22 0 0,-12-3 0 16,-85 25 0-16,0 0 0 0,79-26 0 0,0-5 0 0,-79 31 1 15,0 0-1-15,76-31 1 0,-7 5-1 0,-69 26 0 16,0 0 0-16,62-28 1 0,-11 4-1 0,-51 24 0 15,0 0 0-15,46-26 0 0,-6-3 0 0,-40 29 0 16,0 0 0-16,39-28 0 0,-2 6 0 0,-37 22 0 0,0 0 0 16,36-21 0-16,-6 0 0 0,-30 21-1 0,0 0 1 15,28-22 0-15,0-3 0 0,-28 25-2 0,0 0 2 16,26-27-1-16,-3-4 1 0,-23 31-3 0,0 0 3 16,21-32-2-16,-1 3 2 0,-20 29-3 0,0 0 3 0,16-28-2 15,-2 2 2-15,-14 26-3 0,0 0 3 0,10-26-3 16,-2 0 3-16,-8 26-4 0,0 0 4 0,3-19-3 15,1 7 3-15,-4 12-5 0,0 0 5 0,1-12-4 16,-1 4 4-16,0 8-5 0,0 0 5 0,-1-13-5 16,-3-2 5-16,4 15-6 0,0 0 6 0,-7-23-5 15,-16 1 5-15,23 22-6 0,0 0 6 0,-30-24-6 16,-7-4 6-16,37 28-7 0,0 0 7 0,-48-35-6 16,-6-6 6-16,54 41-9 0,0 0 9 0,-60-49-8 15,-4-6 8-15,64 55-10 0,0 0 10 0,-63-55-10 16,-4-1 10-16,67 56-9 0,0 0 9 0,-66-52-8 0,-1-1 8 15,67 53-10-15,0 0 10 0,-65-52-10 0,9-2 10 16,56 54-10-16,0 0 10 0,-53-55-9 0,3-13 9 16,50 68-7-16,0 0 7 0,-51-66-6 0,-3 2 6 15,54 64-4-15,0 0 4 0,-60-57-4 0,-2-3 4 16,62 60-4-16,0 0 4 0,-60-64-4 0,0-4 4 16,60 68-3-16,0 0 3 0,-60-66-2 0,2 2 2 15,58 64-2-15,0 0 2 0,-62-60-2 0,-10 3 2 0,72 57-2 16,0 0 2-16,-80-54-1 0,-4-1 1 0,84 55-1 15,0 0 1-15,-85-57-1 0,-3-7 1 0,88 64-1 16,0 0 1-16,-94-61-1 0,-6 2 1 0,100 59-1 0,0 0 1 16,-104-55-1-16,1 6 1 0,103 49-1 0,0 0 1 15,-107-48-1-15,-8 3 1 0,115 45-1 0,0 0 1 16,-114-45-1-16,-1 2 1 0,115 43-2 0,0 0 2 16,-111-44-2-16,-4 10 2 0,115 34-2 0,0 0 2 0,-109-30-1 15,5 6 1-15,104 24-2 0,0 0 2 0,-104-14-1 16,-2 2 1-16,106 12-2 0,0 0 2 0,-101-5-2 15,8 1 2-15,93 4-2 0,0 0 2 0,-88-1-1 16,-6 1 1-16,94 0-1 0,0 0 1 0,-86 3-1 16,1 1 1-16,85-4-1 0,0 0 1 0,-78 5-1 15,6 2 1-15,72-7-1 0,0 0 1 0,-71 8-1 16,-3 5 1-16,74-13-1 0,0 0 1 0,-79 12-1 16,5 1 1-16,74-13-2 0,0 0 2 0,-72 18-1 15,1-3 1-15,71-15-1 0,0 0 1 0,-74 18-1 16,-7-3 1-16,81-15-1 0,0 0 1 0,-88 12 0 15,3 0 0-15,85-12-1 0,0 0 1 0,-81 14 0 0,0 4 0 16,81-18 0-16,0 0 0 0,-83 17 0 0,-4 0 0 16,87-17 0-16,0 0 0 0,-83 19 0 0,4-3 0 15,79-16 0-15,0 0 0 0,-74 14 0 0,2-2 0 16,72-12 0-16,0 0 0 0,-76 10 0 0,-2-1 0 16,78-9 0-16,0 0 0 0,-79 9 0 0,1-1 0 15,78-8 0-15,0 0 0 0,-76 12 0 0,2 4 0 16,74-16 0-16,0 0 0 0,-72 15 0 0,-4-6 0 0,76-9 0 15,0 0 0-15,-76 16 0 0,7-1 0 0,69-15 0 16,0 0 0-16,-72 21 0 0,-4-4 0 0,76-17-1 16,0 0 1-16,-81 16 0 0,-7-1 0 0,88-15 0 0,0 0 0 15,-90 13 0-15,9 0 0 0,81-13 0 0,0 0 0 16,-88 16 0-16,-9 3 0 0,97-19 0 0,0 0 0 16,-97 19 0-16,14 0 0 0,83-19 0 0,0 0 0 15,-85 19 0-15,2 0 0 0,83-19 0 0,0 0 0 0,-88 21 0 16,-2 1 0-16,90-22-1 0,0 0 1 0,-86 28 0 15,6 3 0-15,80-31-1 0,0 0 1 0,-76 33 0 16,-3 2 0-16,79-35-1 0,0 0 1 0,-74 40 0 16,2 6 0-16,72-46 0 0,0 0 0 0,-67 50 0 15,7 2 0-15,60-52 0 0,0 0 0 0,-50 51 0 16,4-5 0-16,46-46 0 0,0 0 0 0,-42 44 1 16,0-1-1-16,42-43 1 0,0 0-1 0,-41 45 1 15,1 0-1-15,40-45 1 0,0 0-1 0,-41 41 2 16,6 3-2-16,35-44 1 0,0 0-1 0,-37 43 2 15,-2-2-2-15,39-41 2 0,0 0-2 0,-39 40 3 0,4-3-3 16,35-37 3-16,0 0-3 0,-41 27 3 0,1 3-3 16,40-30 3-16,0 0-3 0,-46 27 3 0,-9-2-3 15,55-25 3-15,0 0-3 0,-53 20 4 0,0 1-4 16,53-21 3-16,0 0-3 0,-47 19 3 0,11-3-3 16,36-16 3-16,0 0-3 0,-31 20 3 0,4-6-3 15,27-14 3-15,0 0-3 0,-23 16 4 0,6 3-4 16,17-19 4-16,0 0-4 0,-15 19 4 0,7 2-4 0,8-21 2 15,0 0-2-15,-7 33 3 0,8 10-3 0,-1-43 1 16,0 0-1-16,7 45 2 0,2-11-2 0,-9-34 0 16,0 0 0-16,13 30 0 0,-5-1 0 0,-8-29-2 0,0 0 2 15,11 25-2-15,14-10 2 0,-2 1-1857 0</inkml:trace>
</inkml:ink>
</file>

<file path=ppt/ink/ink9.xml><?xml version="1.0" encoding="utf-8"?>
<inkml:ink xmlns:inkml="http://www.w3.org/2003/InkML">
  <inkml:definitions>
    <inkml:context xml:id="ctx0">
      <inkml:inkSource xml:id="inkSrc0">
        <inkml:traceFormat>
          <inkml:channel name="X" type="integer" max="19200" units="cm"/>
          <inkml:channel name="Y" type="integer" max="11008" units="cm"/>
          <inkml:channel name="F" type="integer" max="4096" units="dev"/>
          <inkml:channel name="T" type="integer" max="2.14748E9" units="dev"/>
        </inkml:traceFormat>
        <inkml:channelProperties>
          <inkml:channelProperty channel="X" name="resolution" value="621.35925" units="1/cm"/>
          <inkml:channelProperty channel="Y" name="resolution" value="636.3006" units="1/cm"/>
          <inkml:channelProperty channel="F" name="resolution" value="0" units="1/dev"/>
          <inkml:channelProperty channel="T" name="resolution" value="1" units="1/dev"/>
        </inkml:channelProperties>
      </inkml:inkSource>
      <inkml:timestamp xml:id="ts0" timeString="2022-09-09T04:29:51.127"/>
    </inkml:context>
    <inkml:brush xml:id="br0">
      <inkml:brushProperty name="width" value="0.05292" units="cm"/>
      <inkml:brushProperty name="height" value="0.05292" units="cm"/>
      <inkml:brushProperty name="color" value="#FF0000"/>
    </inkml:brush>
  </inkml:definitions>
  <inkml:trace contextRef="#ctx0" brushRef="#br0">7578 11913 516 0,'0'0'0'0,"0"0"0"0,0 0 0 15,0 0 33-15,0 0-33 0,0 0 34 0,0 0-34 16,0 0 84-16,0 0-84 0,0 0 84 0,0 0-84 16,0 0 81-16,0 0-81 0,0 0 81 0,0 0-81 0,0 0 59 15,0 0-59-15,0 0 60 0,0 0-60 0,0 0 36 16,0 0-36-16,-21 24 37 0,-11 1-37 0,32-25 30 15,0 0-30-15,-41 31 31 0,4-2-31 0,37-29 24 0,0 0-24 16,-37 31 25-16,2 4-25 0,35-35 18 0,0 0-18 16,-30 35 19-16,14-6-19 0,16-29 19 0,0 0-19 15,-9 22 20-15,6-6-20 0,3-16 14 0,0 0-14 16,8 17 15-16,10-1-15 0,-18-16 11 0,0 0-11 16,32 12 11-16,19-7-11 0,-51-5 8 0,0 0-8 0,56 0 8 15,1-5-8-15,-57 5 6 0,0 0-6 0,53-10 7 16,1-2-7-16,-54 12 5 0,0 0-5 0,46-18 5 15,-5-13-5-15,-41 31 3 0,0 0-3 0,35-29 3 16,-7-6-3-16,-28 35 2 0,0 0-2 0,18-31 3 16,-9-4-3-16,-9 35 4 0,0 0-4 0,0-39 5 15,-9-6-5-15,9 45 5 0,0 0-5 0,-14-44 6 16,-14 8-6-16,28 36 7 0,0 0-7 0,-27-26 8 16,-1 3-8-16,28 23 9 0,0 0-9 0,-26-12 10 15,-4 11-10-15,30 1 11 0,0 0-11 0,-32 5 12 16,4 5-12-16,28-10 11 0,0 0-11 0,-27 11 11 0,10-1-11 15,-1-5-1059-15</inkml:trace>
  <inkml:trace contextRef="#ctx0" brushRef="#br0" timeOffset="1000.02">8061 11885 1110 0,'0'0'0'16,"0"0"0"-16,0 0 0 0,0 0 19 0,0 0-19 16,0 0 19-16,0 7-19 0,0-7 35 0,0 0-35 15,0 0 35-15,0 0-35 0,0 0 20 0,0 0-20 0,0 0 21 16,0 0-21-16,0 0 9 0,0 0-9 0,0 0 9 15,2 7-9-15,-2-7 4 0,0 0-4 0,0 0 5 16,0 0-5-16,0 0 7 0,0 0-7 0,0 0 7 16,0 7-7-16,0-7 10 0,0 0-10 0,0 0 11 15,0 0-11-15,0 0 13 0,0 0-13 0,0 7 13 16,0-7-13-16,0 0 14 0,0 0-14 0,0 7 15 16,0-7-15-16,0 0 13 0,0 0-13 0,0 0 13 15,0 9-13-15,0-9 12 0,0 0-12 0,0 0 12 16,0 0-12-16,0 0 12 0,0 0-12 0,0 0 13 15,0 0-13-15,0 0 11 0,0 0-11 0,0 0 12 0,0 5-12 16,0-5 11-16,0 0-11 0,0 0 11 0,0 0-11 16,0 0 10-16,0 0-10 0,0 7 10 0,0-7-10 15,0 0 6-15,0 0-6 0,0 7 7 0,0-7-7 16,0 0 4-16,0 0-4 0,0 7 4 0,0-7-4 16,0 0 2-16,0 0-2 0,0 0 3 0,0 0-3 15,0 0 1-15,0 0-1 0,0 0 1 0,0 0-1 16,0 0 1-16,0 0-1 0,0 0 1 0,0 0-1 0,0 0 0 15,0 0 0-15,0 0 1 0,0 0-1 0,0 0 0 16,0 0 0-16,0 0 1 0,0 0-1 0,0 0 1 0,0 0-1 16,7-9 1-16,-7 0-1 0,0 9 1 0,0 0-1 15,2-8 1-15,1-4-1 0,-3 12 1 0,0 0-1 16,4-11 1-16,-3 3-1 0,-1 8 0 0,0 0 0 16,4-6 1-16,-4 6-1 0,0 0 0 0,0 0 0 15,0 0 0-15,0-8 0 0,0 8 0 0,0 0 0 16,0 0 0-16,0 0 0 0,0 0-1 0,0 0 1 0,0 0-1 15,0 0 1-15,0 0-4 0,0 0 4 0,0 0-4 16,0 0 4-16,0 0-8 0,0 0 8 0,0 0-8 16,-9-4 8-16,9 4-11 0,0 0 11 0,-5-7-11 15,5 7 11-15,0 0-17 0,0 0 17 0,-9-8-16 16,9 8 16-16,0 0-18 0,0 0 18 0,-14 3-17 16,-25 18 17-16,39-21-18 0,0 0 18 0,-42 28-17 15,3-4 17-15,39-24-10 0,0 0 10 0,-28 24-10 16,5 0 10-16,23-24-6 0,0 0 6 0,-14 30-6 15,5 1 6-15,9-31-3 0,0 0 3 0,0 31-2 0,5-5 2 16,-5-26-2-16,0 0 2 0,12 28-2 0,13-4 2 16,-25-24 0-16,0 0 0 0,30 17 0 0,-2-5 0 15,-28-12 0-15,0 0 0 0,27 9 0 0,8-6 0 16,-35-3 0-16,0 0 0 0,37-3 0 0,-9-7 0 16,-28 10 2-16,0 0-2 0,30-14 2 0,-5-4-2 15,-25 18 15-15,0 0-15 0,30-17 15 0,2-2-15 16,-32 19 26-16,0 0-26 0,32-21 27 0,-4-3-27 0,-28 24 37 15,0 0-37-15,24-28 38 0,-4 4-38 0,-20 24 40 16,0 0-40-16,14-24 41 0,-5 0-41 0,-9 24 37 16,0 0-37-16,0-24 38 0,-6-2-38 0,6 26 35 15,0 0-35-15,-14-26 36 0,-10-2-36 0,24 28 28 0,0 0-28 16,-23-26 29-16,7 10-29 0,16 16 21 0,0 0-21 16,-16-12 22-16,5 4-22 0,11 8 10 0,0 0-10 15,-5-9 10-15,5 9-10 0,0 0 1 0,0 0-1 16,-3-9 2-16,6 2-2 0,2-3-1347 0</inkml:trace>
  <inkml:trace contextRef="#ctx0" brushRef="#br0" timeOffset="1485.11">8662 11950 964 0,'0'0'0'0,"0"0"0"0,0 0 0 16,0 0 17-16,0 0-17 0,0 0 18 0,9-6-18 15,-9 6 38-15,0 0-38 0,0 0 39 0,0 0-39 16,0 0 32-16,0 0-32 0,0 0 32 0,-12-8-32 16,12 8 17-16,0 0-17 0,-19-6 18 0,-19 5-18 15,38 1 10-15,0 0-10 0,-40 0 10 0,1 3-10 16,39-3 5-16,0 0-5 0,-42 12 6 0,-11 9-6 0,53-21 3 15,0 0-3-15,-46 31 4 0,9 6-4 0,37-37 3 16,0 0-3-16,-21 43 3 0,12 5-3 0,9-48 3 16,0 0-3-16,3 49 4 0,8-6-4 0,-11-43 2 15,0 0-2-15,21 33 3 0,6-12-3 0,-27-21 2 0,0 0-2 16,28 14 2-16,2-6-2 0,-30-8 2 0,0 0-2 16,32 2 3-16,-1-7-3 0,-31 5 5 0,0 0-5 15,34-9 5-15,-4-8-5 0,-30 17 9 0,0 0-9 16,28-26 9-16,2-12-9 0,-30 38 13 0,0 0-13 0,28-45 13 15,-5-4-13-15,-23 49 14 0,0 0-14 0,9-43 15 16,-9 0-15-16,0 43 13 0,0 0-13 0,-14-40 14 16,-16-2-14-16,30 42 12 0,0 0-12 0,-28-36 13 15,5 15-13-15,23 21 11 0,0 0-11 0,-23-15 11 16,2 6-11-16,21 9 7 0,0 0-7 0,-20-5 8 16,4 0-8-16,16 5 6 0,0 0-6 0,-10-2 6 15,1 2-6-15,4 0-1008 0</inkml:trace>
  <inkml:trace contextRef="#ctx0" brushRef="#br0" timeOffset="1967.04">9262 12033 975 0,'0'0'0'0,"0"0"0"0,20-7 0 0,-20 7 0 15,0 0 0-15,21-11 0 0,-4 4 0 0,-17 7 6 16,0 0-6-16,9-5 6 0,-9 5-6 0,0 0 11 0,0 0-11 16,9-5 11-16,-9 5-11 0,0 0 13 0,0 0-13 15,0 0 14-15,0 0-14 0,0 0 15 0,0 0-15 16,-30 10 15-16,-21 8-15 0,51-18 22 0,0 0-22 15,-62 26 22-15,2 8-22 0,60-34 24 0,0 0-24 16,-49 37 24-16,8 11-24 0,41-48 22 0,0 0-22 0,-30 52 22 16,11-2-22-16,19-50 20 0,0 0-20 0,-13 43 21 15,8-6-21-15,5-37 16 0,0 0-16 0,0 26 17 16,4-4-17-16,-4-22 14 0,0 0-14 0,10 16 14 16,17-1-14-16,-27-15 10 0,0 0-10 0,35 9 11 15,14-9-11-15,-49 0 9 0,0 0-9 0,48-7 10 16,9-7-10-16,-57 14 7 0,0 0-7 0,56-24 8 15,-3-7-8-15,-53 31 5 0,0 0-5 0,44-42 5 16,-12-6-5-16,-32 48 4 0,0 0-4 0,24-52 4 16,-6 2-4-16,-18 50 1 0,0 0-1 0,7-44 1 0,-16 8-1 15,9 36 0-15,0 0 0 0,-26-29 0 0,-20-2 0 16,46 31 0-16,0 0 0 0,-67-30 0 0,-28-1 0 16,95 31 0-16,0 0 0 0,-104-35 0 0,-4-3 0 15,0 0-975-15</inkml:trace>
  <inkml:trace contextRef="#ctx0" brushRef="#br0" timeOffset="29835.9">10684 16188 169 0,'0'0'0'0,"0"0"0"15,-25-25 0-15,25 25 4 0,0 0-4 0,-25-20 5 16,-10-5-5-16,35 25 14 0,0 0-14 0,-37-19 15 16,5 12-15-16,32 7 15 0,0 0-15 0,-26-1 15 15,3-1-15-15,23 2 18 0,0 0-18 0,-16 0 18 16,6 3-18-16,10-3 12 0,0 0-12 0,0 0 12 16,-6 4-12-16,6-4 13 0,0 0-13 0,9 19 14 15,28 23-14-15,-37-42 14 0,0 0-14 0,50 51 14 0,8 1-14 16,-58-52 26-16,0 0-26 0,65 54 26 0,11 1-26 15,-76-55 35-15,0 0-35 0,81 54 35 0,9-4-35 16,-90-50 45-16,0 0-45 0,81 40 45 0,-17-11-45 16,-64-29 47-16,0 0-47 0,45 18 48 0,-18-11-48 15,-27-7 52-15,0 0-52 0,18 1 52 0,-13-2-52 16,-5 1 47-16,0 0-47 0,-4-16 47 0,-6-20-47 16,10 36 41-16,0 0-41 0,-27-44 41 0,-10-7-41 0,37 51 28 15,0 0-28-15,-54-59 29 0,-19-9-29 0,73 68 19 16,0 0-19-16,-76-76 19 0,-5-12-19 0,81 88 10 15,0 0-10-15,-81-85 10 0,-9 12-10 0,90 73 2 0,0 0-2 16,-90-65 3-16,7 7-3 0,83 58 1 0,0 0-1 16,-72-46 2-16,19 13-2 0,53 33 1 0,0 0-1 15,-32-19 1-15,13 8-1 0,19 11 1 0,0 0-1 16,-9 6 2-16,11 18-2 0,-2-24 2 0,0 0-2 0,21 43 2 16,25 25-2-16,-46-68 2 0,0 0-2 0,67 79 2 15,16 11-2-15,-83-90 2 0,0 0-2 0,93 104 2 16,-3 12-2-16,-90-116 2 0,0 0-2 0,95 116 2 15,10-7-2-15,-105-109 3 0,0 0-3 0,86 90 3 16,-24-29-3-16,-62-61 6 0,0 0-6 0,40 38 6 16,-20-19-6-16,-20-19 8 0,0 0-8 0,0 0 8 15,-9-30-8-15,9 30 7 0,0 0-7 0,-28-41 8 16,-25-18-8-16,53 59 6 0,0 0-6 0,-60-62 7 16,-13 1-7-16,73 61 1 0,0 0-1 0,-67-61 2 15,7 1-2-15,60 60 0 0,0 0 0 0,-52-50 0 0,-8 12 0 16,60 38-1-16,0 0 1 0,-59-26 0 0,5 8 0 15,54 18-1-15,0 0 1 0,-44-10 0 0,15 6 0 16,29 4 0-16,0 0 0 0,-21 0 0 0,4 2 0 16,17-2 0-16,0 0 0 0,-11 2 0 0,4 0 0 15,7-2-1-15,0 0 1 0,0 0 0 0,-9 3 0 16,9-3-1-16,0 0 1 0,-7 2-1 0,7-2 1 16,0 0-2-16,0 0 2 0,-9 3-1 0,9-3 1 0,0 0-2 15,0 0 2-15,0 0-1 0,-7 2 1 0,7-2-1 16,0 0 1-16,0 0 0 0,0 0 0 0,0 0 0 15,0 0 0-15,0 0 0 0,-2 7 0 0,2-7 0 0,0 0 0 16,0 0 1-16,0 0-1 0,0 0 1 0,0 0-1 16,0 0 2-16,0 0-2 0,0 0 1 0,0 0-1 15,0 0 1-15,0 0-1 0,0 0 1 0,0 0-1 16,0 0 1-16,0 0-1 0,0 0 0 0,0 0 0 16,0 0 1-16,0 0-1 0,0 0 0 0,0 0 0 0,0 0 0 15,0 0 0-15,0 0 0 0,0 0 0 0,0 0 0 16,0 0 0-16,0 0 0 0,0 0 0 0,0 0 0 15,0 0 0-15,0 0 0 0,0 0 0 0,0 0 0 16,0 0 0-16,0 0 0 0,0 0 0 0,0 0 1 16,0 0-1-16,0 0 1 0,0 0-1 0,0 0 2 15,0 0-2-15,0 0 3 0,0 0-3 0,0 0 4 16,0-7-4-16,0 7 7 0,0 0-7 0,0 0 7 16,0 0-7-16,0 0 9 0,0 0-9 0,0 0 10 15,0 0-10-15,0 0 10 0,0 0-10 0,0 0 10 16,0 0-10-16,0 0 8 0,0 0-8 0,-7-2 8 0,7 2-8 15,0 0 7-15,0 0-7 0,0 0 7 0,0 0-7 16,0 0 4-16,0 0-4 0,0 0 4 0,0 0-4 16,0 0 2-16,0 0-2 0,0 0 3 0,0 0-3 15,0 0 2-15,0 0-2 0,0 0 2 0,0 0-2 16,0 0 1-16,0 0-1 0,0 0 1 0,0 0-1 16,0 0 1-16,0 0-1 0,0 0 1 0,0 0-1 15,0 0 0-15,0 0 0 0,0 0 1 0,0 0-1 0,0 0 0 16,0 0 0-16,0 0 1 0,0 0-1 0,0 0 1 15,0 0-1-15,0 0 1 0,0 0-1 0,0 0 1 16,0 0-1-16,0 0 2 0,0 0-2 0,0 0 1 0,0 0-1 16,0 0 2-16,0 0-2 0,0 0 3 0,0 0-3 15,0 0 3-15,0 0-3 0,0 0 4 0,0 0-4 16,0 0 4-16,0 0-4 0,0 0 5 0,0 0-5 16,0 0 5-16,0 0-5 0,0 0 6 0,0 0-6 15,0 0 7-15,0 0-7 0,0 0 6 0,0 0-6 0,0 0 6 16,0 0-6-16,0 0 4 0,0 0-4 0,7-3 4 15,-7 3-4-15,0 0 2 0,0 0-2 0,0 0 2 16,0 0-2-16,0 0 0 0,0 0 0 0,9-7 1 16,-9 7-1-16,0 0 0 0,0 0 0 0,0 0 0 15,0 0 0-15,0 0 0 0,0 0 0 0,0 0 0 16,0 0 0-16,0 0 0 0,0 0 0 0,5 0 1 16,-5 0-1-16,0 0 0 0,0 0 0 0,0 0 1 15,0 0-1-15,0 0 0 0,0 0 0 0,0 0 1 16,0 0-1-16,0 0 1 0,0 0-1 0,0 0 1 0,0 0-1 15,0 0 0-15,0 0 0 0,0 0 0 0,0 0 0 16,0 0 0-16,0 0 0 0,0 0 0 0,0 0 0 16,0 0-1-16,0 0 1 0,0 0-1 0,0 0 1 15,0 0-3-15,0 0 3 0,0 0-2 0,0 0 2 16,0 0-4-16,0 0 4 0,0 0-3 0,0 0 3 16,0 0-6-16,0 0 6 0,0 0-6 0,0 0 6 15,0 0-8-15,0 0 8 0,0 0-8 0,0 0 8 0,0 0-7 16,0 0 7-16,0 0-7 0,0 0 7 0,0 0-6 15,0 0 6-15,0 0-6 0,0 0 6 0,0 0-5 16,0 0 5-16,0 0-5 0,0 0 5 0,0 0-4 16,0 0 4-16,0 0-4 0,0 0 4 0,0 0-2 0,0 0 2 15,0 0-2-15,0 0 2 0,0 0 0 0,0 0 0 16,0 0 0-16,0 0 0 0,0 0 0 0,0 0 0 16,0 0 0-16,0 0 0 0,0 0 0 0,0 0 0 15,0 0 0-15,0 0 0 0,0 0 0 0,0 0 0 0,0 0 0 16,0 0 0-16,0 0 0 0,0 0 0 0,0 0 0 15,0 0 0-15,0 0 0 0,0 0 0 0,0 0 0 16,0 0 0-16,0 0 0 0,0 0 0 0,0 0 0 16,0 0 0-16,0 0-1 0,0 0 1 0,0 0 0 15,0 0 0-15,0 0-1 0,0 0 1 0,0 0-1 16,0 0 1-16,0 0-5 0,0 0 5 0,0 0-5 16,0 0 5-16,0 0-8 0,0 0 8 0,0 0-7 15,0 0 7-15,0 0-11 0,0 0 11 0,0 0-10 16,0 0 10-16,0 0-11 0,0 0 11 0,0 0-10 15,0 0 10-15,0 0-9 0,0 0 9 0,0 0-8 0,0 0 8 16,0 0-6-16,0 0 6 0,0 0-5 0,0 0 5 16,0 0-5-16,0 0 5 0,0 0-4 0,0 0 4 15,0 0-3-15,0 0 3 0,0 0-2 0,0 0 2 16,0 0-2-16,0 0 2 0,0 0-2 0,0 0 2 16,0 0-1-16,0 0 1 0,0 0-1 0,0 0 1 15,0 0-1-15,0 0 1 0,0 0 0 0,0 0 0 0,0 0 0 16,0 0 0-16,0 0 0 0,0 0 0 0,0 0 0 15,0 0 0-15,0 0 0 0,0 0 0 0,0 0 0 16,0 0 0-16,0 0 0 0,0 0 0 0,0 0 0 16,0 0 0-16,0 0 0 0,0 0 0 0,0 0 0 0,0 0 0 15,0 0 1-15,0 0-1 0,0 0 0 0,0 0 0 16,0 0 0-16,0 0 0 0,0 0-1 0,0 0 1 16,0 0 0-16,0 0 0 0,0 0-2 0,0 0 2 15,0 0-1-15,0 0 1 0,0 0-2 0,0 0 2 0,0 0-2 16,0 0 2-16,0 0-2 0,0 0 2 0,0 0-2 15,0 0 2-15,0 0-1 0,0 0 1 0,0 0-1 16,0 0 1-16,0 0-1 0,0 0 1 0,0 0-1 16,0 0 1-16,0 0-1 0,0 0 1 0,0 0-1 15,0 0 1-15,0 0-1 0,0 0 1 0,0 0 0 16,0 0 0-16,0 0-4 0,0 0 4 0,0-9-3 16,-21-20 3-16,2-1-768 0</inkml:trace>
  <inkml:trace contextRef="#ctx0" brushRef="#br0" timeOffset="36650.72">16251 15798 303 0,'0'0'0'0,"0"0"0"16,0 0 0-16,0 0 0 0,0 0 0 0,0 0 0 15,0 0 0-15,0 0 4 0,0 0-4 0,0 0 4 16,0 0-4-16,0 0 7 0,0 0-7 0,-21 0 7 15,13 4-7-15,8-4 5 0,0 0-5 0,-12 12 6 16,-14 14-6-16,26-26 4 0,0 0-4 0,-25 26 5 16,9-5-5-16,16-21 3 0,0 0-3 0,-9 22 4 0,0 6-4 15,9-28 5-15,0 0-5 0,-3 29 5 0,3-1-5 16,0-28 5-16,0 0-5 0,9 28 6 0,10 10-6 16,-19-38 9-16,0 0-9 0,30 38 9 0,5-5-9 15,-35-33 23-15,0 0-23 0,46 26 23 0,7-6-23 16,-53-20 34-16,0 0-34 0,60 16 34 0,-2-8-34 15,-58-8 30-15,0 0-30 0,57 4 30 0,-8-8-30 16,-49 4 26-16,0 0-26 0,44-8 26 0,-8-4-26 0,-36 12 20 16,0 0-20-16,28-16 20 0,-11-5-20 0,-17 21 22 15,0 0-22-15,13-26 23 0,-4-6-23 0,-9 32 20 16,0 0-20-16,0-37 21 0,-9-3-21 0,9 40 19 0,0 0-19 16,-16-36 20-16,-3 0-20 0,19 36 18 0,0 0-18 15,-29-35 18-15,3 1-18 0,26 34 13 0,0 0-13 16,-32-32 14-16,2 6-14 0,30 26 12 0,0 0-12 15,-32-20 12-15,1 4-12 0,31 16 9 0,0 0-9 0,-20-12 9 16,17 3-9-16,1 2-606 0</inkml:trace>
  <inkml:trace contextRef="#ctx0" brushRef="#br0" timeOffset="37184.75">17337 16153 572 0,'0'0'0'0,"0"0"0"0,0 0 0 16,0 0 0-16,0 0 0 0,0 0 1 0,-7-7-1 15,7 7 1-15,0 0-1 0,0 0 2 0,-7-17-2 16,7 17 3-16,0 0-3 0,-9-17 4 0,-1-6-4 15,10 23 6-15,0 0-6 0,-14-22 7 0,3 2-7 16,11 20 12-16,0 0-12 0,-12-17 12 0,-6 0-12 0,18 17 16 16,0 0-16-16,-18-17 17 0,-6-1-17 0,24 18 15 15,0 0-15-15,-25-15 16 0,-5 8-16 0,30 7 10 16,0 0-10-16,-33-4 11 0,-6 3-11 0,39 1 8 16,0 0-8-16,-32 5 8 0,7 7-8 0,25-12 6 0,0 0-6 15,-23 21 6-15,2 10-6 0,21-31 6 0,0 0-6 16,-19 43 6-16,10 9-6 0,9-52 8 0,0 0-8 15,2 57 9-15,12 2-9 0,-14-59 10 0,0 0-10 16,25 57 11-16,12 2-11 0,-37-59 12 0,0 0-12 0,42 54 13 16,16-11-13-16,-58-43 8 0,0 0-8 0,69 31 9 15,7-14-9-15,-76-17 7 0,0 0-7 0,70 7 7 16,-6-14-7-16,-64 7 4 0,0 0-4 0,56-17 5 16,-3-14-5-16,-53 31 4 0,0 0-4 0,44-33 4 15,-17 7-4-15,-27 26 19 0,0 0-19 0,14-29 19 16,-18-13-19-16,4 42 28 0,0 0-28 0,-12-47 29 15,-16-1-29-15,28 48 38 0,0 0-38 0,-34-54 38 16,-5-5-38-16,39 59 41 0,0 0-41 0,-40-57 41 16,3 9-41-16,37 48 32 0,0 0-32 0,-35-40 32 15,12 2-32-15,23 38 13 0,0 0-13 0,-14-31 14 0,8 10-14 16,4-3-840-16</inkml:trace>
  <inkml:trace contextRef="#ctx0" brushRef="#br0" timeOffset="38467.57">17995 15876 158 0,'0'0'0'0,"0"0"0"0,0 0 0 0,0 0 13 0,0 0-13 15,0-8 13-15,0 8-13 0,0 0 19 0,0 0-19 16,9-6 20-16,-7-1-20 0,-2 7 16 0,0 0-16 15,7-8 16-15,-4-1-16 0,-3 9 9 0,0 0-9 16,6-7 10-16,-3 0-10 0,-3 7 7 0,0 0-7 16,2-7 8-16,1 0-8 0,-3 7 6 0,0 0-6 0,6-7 6 15,3 2-6-15,-9 5 7 0,0 0-7 0,0 0 7 16,5-8-7-16,-5 8 10 0,0 0-10 0,0 0 10 16,0 0-10-16,0 0 12 0,0 0-12 0,0 0 12 15,3-7-12-15,-3 7 13 0,0 0-13 0,0 0 14 16,0 0-14-16,0 0 14 0,0 0-14 0,0 0 15 15,0-7-15-15,0 7 13 0,0 0-13 0,0 0 14 16,0 0-14-16,0 0 12 0,0 0-12 0,0 0 12 16,0 0-12-16,0 0 11 0,0 0-11 0,0 0 11 15,0 0-11-15,0 0 8 0,0 0-8 0,0 0 9 16,0 0-9-16,0 0 7 0,0 0-7 0,0 0 7 0,0 0-7 16,0 0 6-16,0 0-6 0,0 0 7 0,0 0-7 15,0 0 6-15,0 0-6 0,0 0 7 0,0 0-7 16,0 0 5-16,0 0-5 0,0 0 6 0,0 0-6 15,0 0 6-15,0 0-6 0,9-2 6 0,-9 2-6 16,0 0 7-16,0 0-7 0,0 0 8 0,0 0-8 16,0 0 10-16,0 0-10 0,6-9 11 0,-6 9-11 0,0 0 12 15,0 0-12-15,0 0 13 0,0 0-13 0,0 0 14 16,0 0-14-16,0-7 14 0,0 7-14 0,0 0 13 16,0 0-13-16,0 0 13 0,8-1-13 0,-8 1 12 15,0 0-12-15,4-7 12 0,6-12-12 0,-10 19 10 0,0 0-10 16,18-24 11-16,3 3-11 0,-21 21 8 0,0 0-8 15,32-16 9-15,10 6-9 0,-42 10 7 0,0 0-7 16,48-4 7-16,3 10-7 0,-51-6 5 0,0 0-5 16,51 15 6-16,-3 4-6 0,-48-19 6 0,0 0-6 0,48 30 7 15,4 1-7-15,-52-31 11 0,0 0-11 0,48 34 11 16,-18-8-11-16,-30-26 15 0,0 0-15 0,18 26 16 16,-9 7-16-16,-9-33 16 0,0 0-16 0,-2 38 17 15,-11 5-17-15,13-43 17 0,0 0-17 0,-21 42 17 16,-7-2-17-16,28-40 14 0,0 0-14 0,-34 36 15 15,-4-1-15-15,38-35 13 0,0 0-13 0,-41 34 13 16,-1-1-13-16,42-33 10 0,0 0-10 0,-44 28 10 16,-6-9-10-16,50-19 9 0,0 0-9 0,-51 16 9 15,-5-6-9-15,56-10 6 0,0 0-6 0,-57 9 6 16,4-6-6-16,53-3 3 0,0 0-3 0,-46 2 4 0,13-4-4 16,33 2 2-16,0 0-2 0,-25 0 2 0,9 4-2 15,16-4 2-15,0 0-2 0,-7 1 2 0,7-1-2 16,0 0 2-16,0 0-2 0,0 0 3 0,0 0-3 15,0 0 8-15,0 0-8 0,6 5 8 0,24 6-8 16,-30-11 25-16,0 0-25 0,51 15 25 0,23 4-25 16,-74-19 40-16,0 0-40 0,88 21 40 0,6 0-40 15,-94-21 43-15,0 0-43 0,100 22 43 0,15 4-43 0,-115-26 34 16,0 0-34-16,107 25 34 0,-22-6-34 16,-85-19 16-16,0 0-16 0,63 8 16 0,-17-13-16 0,0 0-960 15</inkml:trace>
  <inkml:trace contextRef="#ctx0" brushRef="#br0" timeOffset="38852.83">19309 16241 460 0,'0'0'0'0,"0"0"0"15,-9 0 0-15,9 0 3 0,0 0-3 0,-14 2 4 16,-17 3-4-16,31-5 5 0,0 0-5 0,-46 5 6 15,-9-1-6-15,55-4 0 0,0 0 0 0,-62 3 0 16,-1 3 0-16,63-6-1 0,0 0 1 0,-58 8 0 16,15 3 0-16,43-11 0 0,0 0 0 0,-28 8 0 15,12-3 0-15,16-5 1 0,0 0-1 0,-7 4 2 16,7-4-2-16,0 0 8 0,0 0-8 0,2 10 9 0,8 11-9 16,-10-21 23-16,0 0-23 0,23 23 24 0,14-4-24 15,-37-19 32-15,0 0-32 0,52 13 33 0,9-6-33 16,-61-7 37-16,0 0-37 0,66 4 38 0,-8-2-38 15,-58-2 39-15,0 0-39 0,60 1 39 0,-7-1-39 16,-53 0 33-16,0 0-33 0,42-3 34 0,-15-4-34 16,-27 7 38-16,0 0-38 0,14-9 39 0,-11-5-39 15,-3 14 39-15,0 0-39 0,-12-33 40 0,-16-25-40 16,28 58 36-16,0 0-36 0,-41-75 37 0,-17-23-37 0,58 98 32 16,0 0-32-16,-78-109 32 0,-24-4-32 0,102 113 19 15,0 0-19-15,-90-126 20 0,32-14-20 0,1-1-811 16</inkml:trace>
  <inkml:trace contextRef="#ctx0" brushRef="#br0" timeOffset="46967.74">7953 16139 471 0,'0'0'0'0,"0"0"0"0,37 52 0 0,-37-52 13 16,0 0-13-16,45 49 13 0,13 8-13 0,-58-57 26 16,0 0-26-16,72 67 26 0,9 8-26 0,-81-75 35 15,0 0-35-15,72 71 35 0,-20-14-35 0,-52-57 36 16,0 0-36-16,38 41 37 0,-15-20-37 0,-23-21 21 0,0 0-21 15,11 10 22-15,-11-10-22 0,0 0 13 0,0 0-13 16,7 7 13-16,-7-7-13 0,0 0 8 0,0 0-8 16,-3-12 8-16,-8-10-8 0,11 22 3 0,0 0-3 15,-18-35 4-15,-13-17-4 0,31 52 1 0,0 0-1 0,-48-64 1 16,-21-19-1-16,69 83 0 0,0 0 0 0,-77-95 0 16,-8-12 0-16,85 107 0 0,0 0 0 0,-87-120 0 15,-17-15 0-15,104 135 0 0,0 0 0 0,-111-142 0 16,2 9 0-16,109 133 0 0,0 0 0 0,-101-121 0 15,8 12 0-15,93 109-3 0,0 0 3 0,-90-99-2 16,0 13 2-16,90 86-8 0,0 0 8 0,-74-76-7 16,12 8 7-16,62 68-8 0,0 0 8 0,-55-64-8 15,6 9 8-15,49 55-3 0,0 0 3 0,-42-47-3 16,8 11 3-16,34 36-1 0,0 0 1 0,-25-25 0 16,13 11 0-16,12 14 0 0,0 0 0 0,0 0 1 0,0 0-1 15,0 0 6-15,0 0-6 0,21 20 6 0,11 23-6 16,-32-43 18-16,0 0-18 0,49 59 18 0,26 18-18 15,-75-77 32-15,0 0-32 0,93 103 33 0,16 26-33 16,-109-129 41-16,0 0-41 0,149 172 42 0,27 34-42 16,-176-206 49-16,0 0-49 0,189 216 49 0,-8-7-49 15,-181-209 43-15,0 0-43 0,154 173 43 0,-33-34-43 0,-121-139 38 16,0 0-38-16,87 102 39 0,-32-35-39 16,-55-67 35-16,0 0-35 0,31 42 36 0,-13-18-36 0,-18-24 28 15,0 0-28-15,12 14 29 0,-6-5-29 0,-6-9 21 16,0 0-21-16,0 0 22 0,0 0-22 0,0 0 13 0,0 0-13 15,-9 1 13-15,-2-6-13 0,11 5 2 0,0 0-2 16,-17-14 3-16,-13-12-3 0,30 26 0 0,0 0 0 16,-37-32 0-16,-13-7 0 0,50 39-5 0,0 0 5 15,-55-41-4-15,-17 1 4 0,72 40-11 0,0 0 11 16,-72-41-10-16,5-1 10 0,67 42-18 0,0 0 18 0,-58-40-18 16,6 2 18-16,52 38-19 0,0 0 19 0,-54-33-18 15,1 6 18-15,53 27-19 0,0 0 19 0,-55-23-18 16,6 6 18-16,49 17-14 0,0 0 14 0,-41-12-14 15,13 7 14-15,28 5-8 0,0 0 8 0,-18-2-7 16,6 2 7-16,12 0-4 0,0 0 4 0,-5 0-3 16,5 0 3-16,0 0-1 0,0 0 1 0,0 0 0 15,17 10 0-15,-17-10 0 0,0 0 0 0,32 21 0 16,18 19 0-16,-50-40 2 0,0 0-2 0,54 50 3 16,1 7-3-16,-55-57 6 0,0 0-6 0,58 57 7 15,0-3-7-15,-58-54 11 0,0 0-11 0,60 43 12 0,2-8-12 16,-62-35 17-16,0 0-17 0,64 27 18 0,-5-8-18 15,-59-19 20-15,0 0-20 0,53 13 21 0,-12-10-21 16,-41-3 16-16,0 0-16 0,32-7 16 0,-9-10-16 16,-23 17 12-16,0 0-12 0,17-26 12 0,-8-5-12 15,-9 31 9-15,0 0-9 0,5-44 9 0,-10-25-9 16,5 69 5-16,0 0-5 0,-3-79 6 0,-6-5-6 16,9 84 4-16,0 0-4 0,-6-76 4 0,-1 9-4 0,7 67 2 15,0 0-2-15,-5-56 2 0,0 15-2 0,5 41 1 16,0 0-1-16,0-26 1 0,-4 12-1 0,4 14 1 15,0 0-1-15,0 0 2 0,0 0-2 0,0 0 1 16,0 0-1-16,0 0 1 0,0 0-1 0,0 0 1 0,0 0-1 16,0 0 2-16,0 0-2 0,0 0 0 0,0 0 0 15,0 0 1-15,0 0-1 0,0 0 0 0,0 0 0 16,6 11 1-16,-5 1-1 0,-1-12 0 0,0 0 0 0,6 20 0 16,-1 15 0-16,-5-35-1 0,0 0 1 0,5 40-1 15,2 5 1-15,-7-45-4 0,0 0 4 0,6 40-3 16,-3-16 3-16,-3-24-6 0,0 0 6 0,2 14-5 15,1-4 5-15,-3-10-2 0,0 0 2 0,2 7-2 16,-2-7 2-16,0 0-1 0,0 0 1 0,0 7 0 16,0-7 0-16,0 0 0 0,0 0 0 0,0 0 0 15,2 7 0-15,-2-7 0 0,0 0 0 0,0 0 1 16,0 0-1-16,0 0 0 0,0 0 0 0,0 0 1 16,0 0-1-16,0 0 0 0,0 0 0 0,0 0 1 15,0 0-1-15,0 0 0 0,0 0 0 0,0 0 0 16,0 0 0-16,0 0 0 0,0 0 0 0,0 0 0 0,0 0 0 15,0 0 0-15,0 0 0 0,0 0 0 0,0 0 0 16,0 0 0-16,0 0 0 0,0 0 0 0,0 0 0 16,0 0-1-16,0 0 1 0,0 0 0 0,0 0 0 15,0 0-1-15,0 0 1 0,0 0 0 0,0 0 0 16,0 0-2-16,0 0 2 0,0 0-1 0,0 0 1 16,0 0-3-16,0 0 3 0,0 0-2 0,0 0 2 0,0 0-4 15,0 0 4-15,0 0-3 0,0 0 3 0,0 0-4 16,0 0 4-16,0 0-3 0,0 0 3 0,0 0-3 15,0 0 3-15,-9 2-3 0,9-2 3 0,0 0-2 0,0 0 2 16,0 0-2-16,-7 0 2 0,7 0-2 0,0 0 2 16,0 0-2-16,0 0 2 0,0 0-2 0,0 0 2 15,0 0-2-15,-5 0 2 0,5 0-3 0,0 0 3 16,0 0-2-16,0 0 2 0,0 0-4 0,0 0 4 16,0 0-3-16,0 0 3 0,0 0-3 0,0 0 3 0,0 0-3 15,0 0 3-15,0 0-3 0,0 0 3 0,0 0-3 16,0 0 3-16,0 0-3 0,0 0 3 0,0 0-2 15,0 0 2-15,0 0-2 0,0 0 2 0,0 0-1 16,0 0 1-16,0 0-2 0,0 0 2 0,0 0-2 16,0 0 2-16,0 0-1 0,0 0 1 0,0 0-1 15,0 0 1-15,0 0-1 0,0 0 1 0,0 0 0 16,0 0 0-16,0 0 0 0,0 0 0 0,0 0 0 16,0 0 0-16,0 0 0 0,0 0 0 0,0 0 0 15,0 0 0-15,0 0 1 0,0 0-1 0,0 0 1 16,0 0-1-16,0 0 2 0,0 0-2 0,0 0 2 0,0 0-2 15,0 0 3-15,0 0-3 0,0 0 4 0,0 0-4 16,0 0 5-16,0 0-5 0,0 0 6 0,0 0-6 16,0 0 5-16,0 0-5 0,0 0 6 0,0 0-6 15,0 0 6-15,0 0-6 0,0 0 6 0,0 0-6 16,0 0 5-16,0 0-5 0,0 0 5 0,0 0-5 16,0 0 5-16,0 0-5 0,0 0 6 0,0 0-6 15,0 0 4-15,0 0-4 0,0 0 5 0,0 0-5 0,0 0 5 16,0 0-5-16,0 0 5 0,0 0-5 0,0 0 4 15,0 0-4-15,0 0 5 0,0 0-5 0,0 0 1 0,0 0-1 16,0 0 2-16,0 0-2 0,0 0 0 0,0 0 0 16,0 0 0-16,0 0 0 0,0 0-1 0,0 0 1 15,0 5-1-15,0-5 1 0,0 0-4 0,0 0 4 16,0 0-3-16,0 0 3 0,0 0-5 0,0 0 5 16,0 0-5-16,0 0 5 0,0 0-6 0,0 0 6 0,-6 7-6 15,6-7 6-15,0 0-7 0,0 0 7 0,0 0-6 16,-8 3 6-16,8-3-6 0,0 0 6 0,0 0-5 15,0 0 5-15,0 0-6 0,0 0 6 0,0 0-6 16,0 0 6-16,0 0-4 0,0 0 4 0,0 0-4 16,0 0 4-16,0 0-2 0,0 0 2 0,0 0-1 15,0 0 1-15,0 0 0 0,0 0 0 0,0 0 0 16,0 0 0-16,0 0 0 0,0 0 0 0,0 0 0 16,0 0 0-16,0 0 1 0,0 0-1 0,0 0 2 15,0 0-2-15,0 0 2 0,0 0-2 0,0 0 3 16,0 0-3-16,0 0 2 0,0 0-2 0,0 0 3 0,0 0-3 15,0 0 1-15,0 0-1 0,0 0 2 0,0 0-2 16,0 0 1-16,0 0-1 0,0 0 1 0,0 0-1 16,0 0 0-16,0 0 0 0,0 0 1 0,0 0-1 15,0 0 0-15,0 0 0 0,0 0 1 0,0 0-1 16,0 0 0-16,0 0 0 0,0 0 1 0,0 0-1 16,0 0 0-16,0 0 0 0,0 0 1 0,0 0-1 15,0 0 1-15,0 0-1 0,0 0 1 0,0 0-1 0,0 0 1 16,0 0-1-16,0 0 1 0,0 0-1 0,0 0 1 15,0 0-1-15,0 0 2 0,0 0-2 0,0 0 2 16,0 0-2-16,0 0 2 0,0 0-2 0,0 0 2 0,0 0-2 16,0 0 2-16,0 0-2 0,0 0 1 0,0 0-1 15,0 0 2-15,0 0-2 0,0 0 0 0,0 0 0 16,0 0 1-16,0 0-1 0,0 0 0 0,0 0 0 16,0 0 0-16,0 0 0 0,0 0 0 0,0 0 0 0,0 0 0 15,0 0 0-15,0 0-2 0,0 0 2 0,0 0-1 16,0 0 1-16,0 0-4 0,0 0 4 0,0 0-3 15,0 0 3-15,0 0-5 0,0 0 5 0,0 0-4 16,0 0 4-16,0 0-7 0,0 0 7 0,0 0-6 16,0 0 6-16,0 0-8 0,0 0 8 0,0 0-7 15,0 0 7-15,0 0-4 0,0 0 4 0,0 0-4 16,0 0 4-16,0 0-3 0,0 0 3 0,0 0-2 16,0 0 2-16,0 0-1 0,0 0 1 0,0 0-1 15,0 0 1-15,0 0 0 0,0 0 0 0,0 0 0 16,0 0 0-16,0 0 0 0,0 0 0 0,0 0 1 15,0 0-1-15,0 0 2 0,0 0-2 0,0 0 2 0,0 0-2 16,0 0 3-16,0 0-3 0,0 0 4 0,0 0-4 16,0 0 3-16,0 0-3 0,0 0 3 0,0 0-3 15,0 0 1-15,0 0-1 0,0 0 1 0,0 0-1 16,0 0 0-16,0 0 0 0,0 0 0 0,0 0 0 16,0 0 0-16,0 0 0 0,0 0 0 0,0 0 0 15,0 0 0-15,0 0 0 0,0 0 0 0,0 0 0 16,0 0-1-16,0 0 1 0,0 0 0 0,0 0 0 0,0 0-1 15,0 0 1-15,0 0 0 0,0 0 0 0,0 0-1 16,0 0 1-16,0 0 0 0,0 0 0 0,0 0 0 16,0 0 0-16,0 0 0 0,0 0 0 0,0 0 0 0,0 0 0 15,0 0 0-15,0 0 0 0,0 0 0 0,0 0 0 16,0 0 0-16,-6 7 0 0,6-7 0 0,0 0 0 16,0 0 0-16,-16 4 0 0,2-1-954 0</inkml:trace>
</inkml:ink>
</file>

<file path=ppt/media/image10.png>
</file>

<file path=ppt/media/image12.png>
</file>

<file path=ppt/media/image13.png>
</file>

<file path=ppt/media/image18.png>
</file>

<file path=ppt/media/image21.png>
</file>

<file path=ppt/media/image23.png>
</file>

<file path=ppt/media/image24.png>
</file>

<file path=ppt/media/image3.png>
</file>

<file path=ppt/media/image30.png>
</file>

<file path=ppt/media/image32.png>
</file>

<file path=ppt/media/image34.png>
</file>

<file path=ppt/media/image6.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874689DE-2B84-4F6E-B122-ECDD8FA9AA60}" type="datetimeFigureOut">
              <a:rPr lang="en-IN" smtClean="0"/>
              <a:t>09-09-2022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2920883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74689DE-2B84-4F6E-B122-ECDD8FA9AA60}" type="datetimeFigureOut">
              <a:rPr lang="en-IN" smtClean="0"/>
              <a:t>09-09-2022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510903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74689DE-2B84-4F6E-B122-ECDD8FA9AA60}" type="datetimeFigureOut">
              <a:rPr lang="en-IN" smtClean="0"/>
              <a:t>09-09-2022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40679695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74689DE-2B84-4F6E-B122-ECDD8FA9AA60}" type="datetimeFigureOut">
              <a:rPr lang="en-IN" smtClean="0"/>
              <a:t>09-09-2022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382168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4689DE-2B84-4F6E-B122-ECDD8FA9AA60}" type="datetimeFigureOut">
              <a:rPr lang="en-IN" smtClean="0"/>
              <a:t>09-09-2022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207742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874689DE-2B84-4F6E-B122-ECDD8FA9AA60}" type="datetimeFigureOut">
              <a:rPr lang="en-IN" smtClean="0"/>
              <a:t>09-09-2022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7008820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874689DE-2B84-4F6E-B122-ECDD8FA9AA60}" type="datetimeFigureOut">
              <a:rPr lang="en-IN" smtClean="0"/>
              <a:t>09-09-2022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34540007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874689DE-2B84-4F6E-B122-ECDD8FA9AA60}" type="datetimeFigureOut">
              <a:rPr lang="en-IN" smtClean="0"/>
              <a:t>09-09-2022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7299075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4689DE-2B84-4F6E-B122-ECDD8FA9AA60}" type="datetimeFigureOut">
              <a:rPr lang="en-IN" smtClean="0"/>
              <a:t>09-09-2022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110425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4689DE-2B84-4F6E-B122-ECDD8FA9AA60}" type="datetimeFigureOut">
              <a:rPr lang="en-IN" smtClean="0"/>
              <a:t>09-09-2022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31028870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74689DE-2B84-4F6E-B122-ECDD8FA9AA60}" type="datetimeFigureOut">
              <a:rPr lang="en-IN" smtClean="0"/>
              <a:t>09-09-2022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E51B3F4-E752-4633-B837-127F7F456A3F}" type="slidenum">
              <a:rPr lang="en-IN" smtClean="0"/>
              <a:t>‹#›</a:t>
            </a:fld>
            <a:endParaRPr lang="en-IN"/>
          </a:p>
        </p:txBody>
      </p:sp>
    </p:spTree>
    <p:extLst>
      <p:ext uri="{BB962C8B-B14F-4D97-AF65-F5344CB8AC3E}">
        <p14:creationId xmlns:p14="http://schemas.microsoft.com/office/powerpoint/2010/main" val="1937829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4689DE-2B84-4F6E-B122-ECDD8FA9AA60}" type="datetimeFigureOut">
              <a:rPr lang="en-IN" smtClean="0"/>
              <a:t>09-09-2022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51B3F4-E752-4633-B837-127F7F456A3F}" type="slidenum">
              <a:rPr lang="en-IN" smtClean="0"/>
              <a:t>‹#›</a:t>
            </a:fld>
            <a:endParaRPr lang="en-IN"/>
          </a:p>
        </p:txBody>
      </p:sp>
      <p:sp>
        <p:nvSpPr>
          <p:cNvPr id="7" name="TextBox 6">
            <a:extLst>
              <a:ext uri="{FF2B5EF4-FFF2-40B4-BE49-F238E27FC236}">
                <a16:creationId xmlns:a16="http://schemas.microsoft.com/office/drawing/2014/main" id="{E762D70E-F3C2-429C-AE0A-BBF7E8AD4931}"/>
              </a:ext>
            </a:extLst>
          </p:cNvPr>
          <p:cNvSpPr txBox="1"/>
          <p:nvPr userDrawn="1"/>
        </p:nvSpPr>
        <p:spPr>
          <a:xfrm rot="19897940">
            <a:off x="598150" y="2588241"/>
            <a:ext cx="11365535" cy="1862048"/>
          </a:xfrm>
          <a:prstGeom prst="rect">
            <a:avLst/>
          </a:prstGeom>
          <a:noFill/>
        </p:spPr>
        <p:txBody>
          <a:bodyPr wrap="square" rtlCol="0">
            <a:spAutoFit/>
          </a:bodyPr>
          <a:lstStyle/>
          <a:p>
            <a:r>
              <a:rPr lang="en-US" sz="11500" dirty="0">
                <a:solidFill>
                  <a:schemeClr val="bg2"/>
                </a:solidFill>
              </a:rPr>
              <a:t>MOHONA GHOSH</a:t>
            </a:r>
            <a:endParaRPr lang="en-IN" sz="11500" dirty="0">
              <a:solidFill>
                <a:schemeClr val="bg2"/>
              </a:solidFill>
            </a:endParaRPr>
          </a:p>
        </p:txBody>
      </p:sp>
    </p:spTree>
    <p:extLst>
      <p:ext uri="{BB962C8B-B14F-4D97-AF65-F5344CB8AC3E}">
        <p14:creationId xmlns:p14="http://schemas.microsoft.com/office/powerpoint/2010/main" val="461462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ustomXml" Target="../ink/ink5.xml"/><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customXml" Target="../ink/ink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17.emf"/><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22.emf"/><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customXml" Target="../ink/ink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31.emf"/><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ustomXml" Target="../ink/ink12.xml"/><Relationship Id="rId2" Type="http://schemas.openxmlformats.org/officeDocument/2006/relationships/image" Target="../media/image33.emf"/><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7.emf"/><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IN" b="1" dirty="0">
                <a:solidFill>
                  <a:schemeClr val="accent1">
                    <a:lumMod val="75000"/>
                  </a:schemeClr>
                </a:solidFill>
                <a:latin typeface="Baskerville Old Face" panose="02020602080505020303" pitchFamily="18" charset="0"/>
              </a:rPr>
              <a:t>Ethical Hacking </a:t>
            </a:r>
            <a:endParaRPr lang="en-IN" dirty="0"/>
          </a:p>
        </p:txBody>
      </p:sp>
      <p:sp>
        <p:nvSpPr>
          <p:cNvPr id="3" name="Subtitle 2"/>
          <p:cNvSpPr>
            <a:spLocks noGrp="1"/>
          </p:cNvSpPr>
          <p:nvPr>
            <p:ph type="subTitle" idx="1"/>
          </p:nvPr>
        </p:nvSpPr>
        <p:spPr/>
        <p:txBody>
          <a:bodyPr/>
          <a:lstStyle/>
          <a:p>
            <a:r>
              <a:rPr lang="en-IN" dirty="0" err="1"/>
              <a:t>Mohona</a:t>
            </a:r>
            <a:r>
              <a:rPr lang="en-IN" dirty="0"/>
              <a:t> Ghosh</a:t>
            </a:r>
          </a:p>
        </p:txBody>
      </p:sp>
    </p:spTree>
    <p:extLst>
      <p:ext uri="{BB962C8B-B14F-4D97-AF65-F5344CB8AC3E}">
        <p14:creationId xmlns:p14="http://schemas.microsoft.com/office/powerpoint/2010/main" val="3158159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pic>
        <p:nvPicPr>
          <p:cNvPr id="4" name="Picture 3"/>
          <p:cNvPicPr>
            <a:picLocks noChangeAspect="1"/>
          </p:cNvPicPr>
          <p:nvPr/>
        </p:nvPicPr>
        <p:blipFill>
          <a:blip r:embed="rId2"/>
          <a:stretch>
            <a:fillRect/>
          </a:stretch>
        </p:blipFill>
        <p:spPr>
          <a:xfrm>
            <a:off x="1074333" y="365125"/>
            <a:ext cx="8958188" cy="6200738"/>
          </a:xfrm>
          <a:prstGeom prst="rect">
            <a:avLst/>
          </a:prstGeom>
        </p:spPr>
      </p:pic>
    </p:spTree>
    <p:extLst>
      <p:ext uri="{BB962C8B-B14F-4D97-AF65-F5344CB8AC3E}">
        <p14:creationId xmlns:p14="http://schemas.microsoft.com/office/powerpoint/2010/main" val="1285070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Lifecycle of a virus</a:t>
            </a:r>
            <a:endParaRPr lang="en-IN" dirty="0"/>
          </a:p>
        </p:txBody>
      </p:sp>
      <p:sp>
        <p:nvSpPr>
          <p:cNvPr id="3" name="Content Placeholder 2"/>
          <p:cNvSpPr>
            <a:spLocks noGrp="1"/>
          </p:cNvSpPr>
          <p:nvPr>
            <p:ph idx="1"/>
          </p:nvPr>
        </p:nvSpPr>
        <p:spPr/>
        <p:txBody>
          <a:bodyPr>
            <a:normAutofit fontScale="77500" lnSpcReduction="20000"/>
          </a:bodyPr>
          <a:lstStyle/>
          <a:p>
            <a:pPr marL="0" indent="0">
              <a:buNone/>
            </a:pPr>
            <a:r>
              <a:rPr lang="en-IN" dirty="0"/>
              <a:t>During its lifetime, a typical virus goes through the following four phases:</a:t>
            </a:r>
          </a:p>
          <a:p>
            <a:pPr marL="0" indent="0">
              <a:buNone/>
            </a:pPr>
            <a:endParaRPr lang="en-IN" dirty="0"/>
          </a:p>
          <a:p>
            <a:r>
              <a:rPr lang="en-IN" b="1" dirty="0"/>
              <a:t>Dormant phase: </a:t>
            </a:r>
            <a:r>
              <a:rPr lang="en-IN" dirty="0"/>
              <a:t>The virus is idle. The virus will eventually be activated by some event, such as a date, the presence of another program or file, or the capacity of the disk exceeding some limit. Not all viruses have this stage.</a:t>
            </a:r>
          </a:p>
          <a:p>
            <a:r>
              <a:rPr lang="en-IN" b="1" dirty="0"/>
              <a:t>Propagation phase: </a:t>
            </a:r>
            <a:r>
              <a:rPr lang="en-IN" dirty="0"/>
              <a:t>The virus places an identical copy of itself into other programs or into certain system areas on the disk. Each infected program will now contain a clone of the virus, which will itself enter a propagation phase.</a:t>
            </a:r>
          </a:p>
          <a:p>
            <a:r>
              <a:rPr lang="en-IN" b="1" dirty="0"/>
              <a:t>Triggering phase: </a:t>
            </a:r>
            <a:r>
              <a:rPr lang="en-IN" dirty="0"/>
              <a:t>The virus is activated to perform the function for which it was intended. As with the dormant phase, the triggering phase can be caused by a variety of system events, including a count of the number of times that this copy of the virus has made copies of itself.</a:t>
            </a:r>
          </a:p>
          <a:p>
            <a:r>
              <a:rPr lang="en-IN" b="1" dirty="0"/>
              <a:t>Execution phase: </a:t>
            </a:r>
            <a:r>
              <a:rPr lang="en-IN" dirty="0"/>
              <a:t>The function is performed. The function may be harmless, such as a message on the screen, or damaging, such as the destruction of programs and data files.</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CFD08C73-A3FA-9289-F81B-56B24B20678B}"/>
                  </a:ext>
                </a:extLst>
              </p14:cNvPr>
              <p14:cNvContentPartPr/>
              <p14:nvPr/>
            </p14:nvContentPartPr>
            <p14:xfrm>
              <a:off x="385560" y="2481480"/>
              <a:ext cx="680400" cy="3340080"/>
            </p14:xfrm>
          </p:contentPart>
        </mc:Choice>
        <mc:Fallback>
          <p:pic>
            <p:nvPicPr>
              <p:cNvPr id="4" name="Ink 3">
                <a:extLst>
                  <a:ext uri="{FF2B5EF4-FFF2-40B4-BE49-F238E27FC236}">
                    <a16:creationId xmlns:a16="http://schemas.microsoft.com/office/drawing/2014/main" id="{CFD08C73-A3FA-9289-F81B-56B24B20678B}"/>
                  </a:ext>
                </a:extLst>
              </p:cNvPr>
              <p:cNvPicPr/>
              <p:nvPr/>
            </p:nvPicPr>
            <p:blipFill>
              <a:blip r:embed="rId3"/>
              <a:stretch>
                <a:fillRect/>
              </a:stretch>
            </p:blipFill>
            <p:spPr>
              <a:xfrm>
                <a:off x="376200" y="2472120"/>
                <a:ext cx="699120" cy="3358800"/>
              </a:xfrm>
              <a:prstGeom prst="rect">
                <a:avLst/>
              </a:prstGeom>
            </p:spPr>
          </p:pic>
        </mc:Fallback>
      </mc:AlternateContent>
    </p:spTree>
    <p:extLst>
      <p:ext uri="{BB962C8B-B14F-4D97-AF65-F5344CB8AC3E}">
        <p14:creationId xmlns:p14="http://schemas.microsoft.com/office/powerpoint/2010/main" val="23106001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 Structure</a:t>
            </a:r>
            <a:endParaRPr lang="en-IN" dirty="0"/>
          </a:p>
        </p:txBody>
      </p:sp>
      <p:sp>
        <p:nvSpPr>
          <p:cNvPr id="3" name="Content Placeholder 2"/>
          <p:cNvSpPr>
            <a:spLocks noGrp="1"/>
          </p:cNvSpPr>
          <p:nvPr>
            <p:ph idx="1"/>
          </p:nvPr>
        </p:nvSpPr>
        <p:spPr/>
        <p:txBody>
          <a:bodyPr/>
          <a:lstStyle/>
          <a:p>
            <a:r>
              <a:rPr lang="en-IN" dirty="0"/>
              <a:t>A virus such as the one just described is easily detected because an infected version of a program is longer than the corresponding uninfected one.</a:t>
            </a:r>
          </a:p>
          <a:p>
            <a:r>
              <a:rPr lang="en-IN" dirty="0"/>
              <a:t>A way to thwart such a simple means of </a:t>
            </a:r>
          </a:p>
          <a:p>
            <a:pPr marL="0" indent="0">
              <a:buNone/>
            </a:pPr>
            <a:r>
              <a:rPr lang="en-IN" dirty="0"/>
              <a:t>  detecting a virus is to compress the </a:t>
            </a:r>
          </a:p>
          <a:p>
            <a:pPr marL="0" indent="0">
              <a:buNone/>
            </a:pPr>
            <a:r>
              <a:rPr lang="en-IN" dirty="0"/>
              <a:t>  executable file so that both the infected </a:t>
            </a:r>
          </a:p>
          <a:p>
            <a:pPr marL="0" indent="0">
              <a:buNone/>
            </a:pPr>
            <a:r>
              <a:rPr lang="en-IN" dirty="0"/>
              <a:t>  and uninfected versions are of identical length.</a:t>
            </a:r>
          </a:p>
        </p:txBody>
      </p:sp>
      <p:pic>
        <p:nvPicPr>
          <p:cNvPr id="4" name="Picture 3"/>
          <p:cNvPicPr>
            <a:picLocks noChangeAspect="1"/>
          </p:cNvPicPr>
          <p:nvPr/>
        </p:nvPicPr>
        <p:blipFill>
          <a:blip r:embed="rId2"/>
          <a:stretch>
            <a:fillRect/>
          </a:stretch>
        </p:blipFill>
        <p:spPr>
          <a:xfrm>
            <a:off x="7767847" y="2985937"/>
            <a:ext cx="4424153" cy="3872063"/>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1822A94F-AA43-E915-17E7-C9D35FC87E59}"/>
                  </a:ext>
                </a:extLst>
              </p14:cNvPr>
              <p14:cNvContentPartPr/>
              <p14:nvPr/>
            </p14:nvContentPartPr>
            <p14:xfrm>
              <a:off x="115560" y="215640"/>
              <a:ext cx="8602560" cy="6510600"/>
            </p14:xfrm>
          </p:contentPart>
        </mc:Choice>
        <mc:Fallback>
          <p:pic>
            <p:nvPicPr>
              <p:cNvPr id="5" name="Ink 4">
                <a:extLst>
                  <a:ext uri="{FF2B5EF4-FFF2-40B4-BE49-F238E27FC236}">
                    <a16:creationId xmlns:a16="http://schemas.microsoft.com/office/drawing/2014/main" id="{1822A94F-AA43-E915-17E7-C9D35FC87E59}"/>
                  </a:ext>
                </a:extLst>
              </p:cNvPr>
              <p:cNvPicPr/>
              <p:nvPr/>
            </p:nvPicPr>
            <p:blipFill>
              <a:blip r:embed="rId4"/>
              <a:stretch>
                <a:fillRect/>
              </a:stretch>
            </p:blipFill>
            <p:spPr>
              <a:xfrm>
                <a:off x="106200" y="206280"/>
                <a:ext cx="8621280" cy="6529320"/>
              </a:xfrm>
              <a:prstGeom prst="rect">
                <a:avLst/>
              </a:prstGeom>
            </p:spPr>
          </p:pic>
        </mc:Fallback>
      </mc:AlternateContent>
    </p:spTree>
    <p:extLst>
      <p:ext uri="{BB962C8B-B14F-4D97-AF65-F5344CB8AC3E}">
        <p14:creationId xmlns:p14="http://schemas.microsoft.com/office/powerpoint/2010/main" val="648821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Initial Entry</a:t>
            </a:r>
            <a:endParaRPr lang="en-IN" dirty="0"/>
          </a:p>
        </p:txBody>
      </p:sp>
      <p:sp>
        <p:nvSpPr>
          <p:cNvPr id="3" name="Content Placeholder 2"/>
          <p:cNvSpPr>
            <a:spLocks noGrp="1"/>
          </p:cNvSpPr>
          <p:nvPr>
            <p:ph idx="1"/>
          </p:nvPr>
        </p:nvSpPr>
        <p:spPr/>
        <p:txBody>
          <a:bodyPr>
            <a:normAutofit fontScale="85000" lnSpcReduction="10000"/>
          </a:bodyPr>
          <a:lstStyle/>
          <a:p>
            <a:r>
              <a:rPr lang="en-IN" dirty="0"/>
              <a:t>In order to infect a computer, the attacker must first get the installation program to the victim.</a:t>
            </a:r>
          </a:p>
          <a:p>
            <a:r>
              <a:rPr lang="en-IN" dirty="0"/>
              <a:t> Attackers do this through e-mail, peer-to-peer networks, USB or even on a regular Web site. </a:t>
            </a:r>
          </a:p>
          <a:p>
            <a:r>
              <a:rPr lang="en-IN" dirty="0"/>
              <a:t>Most of the time, attackers disguise the malicious program with a name and file extension so that the victim thinks she's getting something entirely different. </a:t>
            </a:r>
          </a:p>
          <a:p>
            <a:r>
              <a:rPr lang="en-IN" dirty="0"/>
              <a:t>Many a times, pop-up ads are used to install viruses into the system. E.g., a "No Thanks" button on the pop-up ad which is a decoy. Instead of dismissing the annoying pop-up ad, they activate a download of malicious software</a:t>
            </a:r>
          </a:p>
          <a:p>
            <a:r>
              <a:rPr lang="en-IN" dirty="0"/>
              <a:t>Attackers incorporate viruses in popular software programs and upload the infected software on websites in tended to download software. When the victim downloads the infected software and installs it, the system gets infected.</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07A9F855-3F8C-AB96-5C39-0F974F9A0B34}"/>
                  </a:ext>
                </a:extLst>
              </p14:cNvPr>
              <p14:cNvContentPartPr/>
              <p14:nvPr/>
            </p14:nvContentPartPr>
            <p14:xfrm>
              <a:off x="3837960" y="299520"/>
              <a:ext cx="3386160" cy="4100040"/>
            </p14:xfrm>
          </p:contentPart>
        </mc:Choice>
        <mc:Fallback>
          <p:pic>
            <p:nvPicPr>
              <p:cNvPr id="4" name="Ink 3">
                <a:extLst>
                  <a:ext uri="{FF2B5EF4-FFF2-40B4-BE49-F238E27FC236}">
                    <a16:creationId xmlns:a16="http://schemas.microsoft.com/office/drawing/2014/main" id="{07A9F855-3F8C-AB96-5C39-0F974F9A0B34}"/>
                  </a:ext>
                </a:extLst>
              </p:cNvPr>
              <p:cNvPicPr/>
              <p:nvPr/>
            </p:nvPicPr>
            <p:blipFill>
              <a:blip r:embed="rId3"/>
              <a:stretch>
                <a:fillRect/>
              </a:stretch>
            </p:blipFill>
            <p:spPr>
              <a:xfrm>
                <a:off x="3828600" y="290160"/>
                <a:ext cx="3404880" cy="4118760"/>
              </a:xfrm>
              <a:prstGeom prst="rect">
                <a:avLst/>
              </a:prstGeom>
            </p:spPr>
          </p:pic>
        </mc:Fallback>
      </mc:AlternateContent>
    </p:spTree>
    <p:extLst>
      <p:ext uri="{BB962C8B-B14F-4D97-AF65-F5344CB8AC3E}">
        <p14:creationId xmlns:p14="http://schemas.microsoft.com/office/powerpoint/2010/main" val="24160637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1539208" y="365124"/>
            <a:ext cx="9347328" cy="6161771"/>
          </a:xfrm>
          <a:prstGeom prst="rect">
            <a:avLst/>
          </a:prstGeom>
        </p:spPr>
      </p:pic>
    </p:spTree>
    <p:extLst>
      <p:ext uri="{BB962C8B-B14F-4D97-AF65-F5344CB8AC3E}">
        <p14:creationId xmlns:p14="http://schemas.microsoft.com/office/powerpoint/2010/main" val="28060542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dirty="0"/>
          </a:p>
        </p:txBody>
      </p:sp>
      <p:pic>
        <p:nvPicPr>
          <p:cNvPr id="4" name="Picture 3"/>
          <p:cNvPicPr>
            <a:picLocks noChangeAspect="1"/>
          </p:cNvPicPr>
          <p:nvPr/>
        </p:nvPicPr>
        <p:blipFill>
          <a:blip r:embed="rId2"/>
          <a:stretch>
            <a:fillRect/>
          </a:stretch>
        </p:blipFill>
        <p:spPr>
          <a:xfrm>
            <a:off x="755077" y="365125"/>
            <a:ext cx="7662601" cy="4284600"/>
          </a:xfrm>
          <a:prstGeom prst="rect">
            <a:avLst/>
          </a:prstGeom>
        </p:spPr>
      </p:pic>
      <p:pic>
        <p:nvPicPr>
          <p:cNvPr id="5" name="Picture 4"/>
          <p:cNvPicPr>
            <a:picLocks noChangeAspect="1"/>
          </p:cNvPicPr>
          <p:nvPr/>
        </p:nvPicPr>
        <p:blipFill>
          <a:blip r:embed="rId3"/>
          <a:stretch>
            <a:fillRect/>
          </a:stretch>
        </p:blipFill>
        <p:spPr>
          <a:xfrm>
            <a:off x="755077" y="4649725"/>
            <a:ext cx="7662601" cy="1199575"/>
          </a:xfrm>
          <a:prstGeom prst="rect">
            <a:avLst/>
          </a:prstGeom>
        </p:spPr>
      </p:pic>
    </p:spTree>
    <p:extLst>
      <p:ext uri="{BB962C8B-B14F-4D97-AF65-F5344CB8AC3E}">
        <p14:creationId xmlns:p14="http://schemas.microsoft.com/office/powerpoint/2010/main" val="40263416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838200" y="285011"/>
            <a:ext cx="10576280" cy="5960513"/>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A9DE056E-9944-29DB-0BF8-0BC667EC329F}"/>
                  </a:ext>
                </a:extLst>
              </p14:cNvPr>
              <p14:cNvContentPartPr/>
              <p14:nvPr/>
            </p14:nvContentPartPr>
            <p14:xfrm>
              <a:off x="119520" y="1918800"/>
              <a:ext cx="10606320" cy="4327920"/>
            </p14:xfrm>
          </p:contentPart>
        </mc:Choice>
        <mc:Fallback>
          <p:pic>
            <p:nvPicPr>
              <p:cNvPr id="5" name="Ink 4">
                <a:extLst>
                  <a:ext uri="{FF2B5EF4-FFF2-40B4-BE49-F238E27FC236}">
                    <a16:creationId xmlns:a16="http://schemas.microsoft.com/office/drawing/2014/main" id="{A9DE056E-9944-29DB-0BF8-0BC667EC329F}"/>
                  </a:ext>
                </a:extLst>
              </p:cNvPr>
              <p:cNvPicPr/>
              <p:nvPr/>
            </p:nvPicPr>
            <p:blipFill>
              <a:blip r:embed="rId4"/>
              <a:stretch>
                <a:fillRect/>
              </a:stretch>
            </p:blipFill>
            <p:spPr>
              <a:xfrm>
                <a:off x="110160" y="1909440"/>
                <a:ext cx="10625040" cy="4346640"/>
              </a:xfrm>
              <a:prstGeom prst="rect">
                <a:avLst/>
              </a:prstGeom>
            </p:spPr>
          </p:pic>
        </mc:Fallback>
      </mc:AlternateContent>
    </p:spTree>
    <p:extLst>
      <p:ext uri="{BB962C8B-B14F-4D97-AF65-F5344CB8AC3E}">
        <p14:creationId xmlns:p14="http://schemas.microsoft.com/office/powerpoint/2010/main" val="24848941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66939" y="-43132"/>
            <a:ext cx="6140401" cy="4265300"/>
          </a:xfrm>
          <a:prstGeom prst="rect">
            <a:avLst/>
          </a:prstGeom>
        </p:spPr>
      </p:pic>
      <p:pic>
        <p:nvPicPr>
          <p:cNvPr id="5" name="Picture 4"/>
          <p:cNvPicPr>
            <a:picLocks noChangeAspect="1"/>
          </p:cNvPicPr>
          <p:nvPr/>
        </p:nvPicPr>
        <p:blipFill rotWithShape="1">
          <a:blip r:embed="rId3"/>
          <a:srcRect b="7678"/>
          <a:stretch/>
        </p:blipFill>
        <p:spPr>
          <a:xfrm>
            <a:off x="4668860" y="3953640"/>
            <a:ext cx="7456201" cy="2904360"/>
          </a:xfrm>
          <a:prstGeom prst="rect">
            <a:avLst/>
          </a:prstGeom>
        </p:spPr>
      </p:pic>
    </p:spTree>
    <p:extLst>
      <p:ext uri="{BB962C8B-B14F-4D97-AF65-F5344CB8AC3E}">
        <p14:creationId xmlns:p14="http://schemas.microsoft.com/office/powerpoint/2010/main" val="2217766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Types of Viruses</a:t>
            </a:r>
            <a:endParaRPr lang="en-IN" dirty="0"/>
          </a:p>
        </p:txBody>
      </p:sp>
      <p:sp>
        <p:nvSpPr>
          <p:cNvPr id="3" name="Content Placeholder 2"/>
          <p:cNvSpPr>
            <a:spLocks noGrp="1"/>
          </p:cNvSpPr>
          <p:nvPr>
            <p:ph idx="1"/>
          </p:nvPr>
        </p:nvSpPr>
        <p:spPr/>
        <p:txBody>
          <a:bodyPr>
            <a:normAutofit/>
          </a:bodyPr>
          <a:lstStyle/>
          <a:p>
            <a:r>
              <a:rPr lang="en-IN" b="1" dirty="0"/>
              <a:t>Parasitic virus: </a:t>
            </a:r>
            <a:r>
              <a:rPr lang="en-IN" dirty="0"/>
              <a:t>The traditional and still most common form of virus. A parasitic virus attaches itself to executable files and replicates, when the infected program is executed, by finding other executable files to infect</a:t>
            </a:r>
          </a:p>
          <a:p>
            <a:r>
              <a:rPr lang="en-IN" b="1" dirty="0"/>
              <a:t>Memory-resident virus: </a:t>
            </a:r>
            <a:r>
              <a:rPr lang="en-IN" dirty="0"/>
              <a:t>Lodges in main memory as part of a resident system program. From that point on, the virus infects every program that executes</a:t>
            </a:r>
          </a:p>
          <a:p>
            <a:r>
              <a:rPr lang="en-IN" b="1" dirty="0"/>
              <a:t>Boot sector virus: </a:t>
            </a:r>
            <a:r>
              <a:rPr lang="en-IN" dirty="0"/>
              <a:t>Infects a master boot record or boot record (Areas on the disk that are executed when the PC is booted) and spreads when a system is booted from the disk containing the virus.</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07B597DC-C402-2761-9D60-5779D499F9CB}"/>
                  </a:ext>
                </a:extLst>
              </p14:cNvPr>
              <p14:cNvContentPartPr/>
              <p14:nvPr/>
            </p14:nvContentPartPr>
            <p14:xfrm>
              <a:off x="329040" y="291600"/>
              <a:ext cx="7722360" cy="5116320"/>
            </p14:xfrm>
          </p:contentPart>
        </mc:Choice>
        <mc:Fallback>
          <p:pic>
            <p:nvPicPr>
              <p:cNvPr id="4" name="Ink 3">
                <a:extLst>
                  <a:ext uri="{FF2B5EF4-FFF2-40B4-BE49-F238E27FC236}">
                    <a16:creationId xmlns:a16="http://schemas.microsoft.com/office/drawing/2014/main" id="{07B597DC-C402-2761-9D60-5779D499F9CB}"/>
                  </a:ext>
                </a:extLst>
              </p:cNvPr>
              <p:cNvPicPr/>
              <p:nvPr/>
            </p:nvPicPr>
            <p:blipFill>
              <a:blip r:embed="rId3"/>
              <a:stretch>
                <a:fillRect/>
              </a:stretch>
            </p:blipFill>
            <p:spPr>
              <a:xfrm>
                <a:off x="319680" y="282240"/>
                <a:ext cx="7741080" cy="5135040"/>
              </a:xfrm>
              <a:prstGeom prst="rect">
                <a:avLst/>
              </a:prstGeom>
            </p:spPr>
          </p:pic>
        </mc:Fallback>
      </mc:AlternateContent>
    </p:spTree>
    <p:extLst>
      <p:ext uri="{BB962C8B-B14F-4D97-AF65-F5344CB8AC3E}">
        <p14:creationId xmlns:p14="http://schemas.microsoft.com/office/powerpoint/2010/main" val="28179817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Boot Sector Virus</a:t>
            </a:r>
            <a:endParaRPr lang="en-IN" dirty="0"/>
          </a:p>
        </p:txBody>
      </p:sp>
      <p:pic>
        <p:nvPicPr>
          <p:cNvPr id="4" name="Picture 3"/>
          <p:cNvPicPr>
            <a:picLocks noChangeAspect="1"/>
          </p:cNvPicPr>
          <p:nvPr/>
        </p:nvPicPr>
        <p:blipFill>
          <a:blip r:embed="rId2"/>
          <a:stretch>
            <a:fillRect/>
          </a:stretch>
        </p:blipFill>
        <p:spPr>
          <a:xfrm>
            <a:off x="2030042" y="1598711"/>
            <a:ext cx="7510773" cy="5085541"/>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C462B1BF-69C2-7632-B2E1-092185DFF6A6}"/>
                  </a:ext>
                </a:extLst>
              </p14:cNvPr>
              <p14:cNvContentPartPr/>
              <p14:nvPr/>
            </p14:nvContentPartPr>
            <p14:xfrm>
              <a:off x="2508840" y="4238280"/>
              <a:ext cx="4470120" cy="1774800"/>
            </p14:xfrm>
          </p:contentPart>
        </mc:Choice>
        <mc:Fallback>
          <p:pic>
            <p:nvPicPr>
              <p:cNvPr id="3" name="Ink 2">
                <a:extLst>
                  <a:ext uri="{FF2B5EF4-FFF2-40B4-BE49-F238E27FC236}">
                    <a16:creationId xmlns:a16="http://schemas.microsoft.com/office/drawing/2014/main" id="{C462B1BF-69C2-7632-B2E1-092185DFF6A6}"/>
                  </a:ext>
                </a:extLst>
              </p:cNvPr>
              <p:cNvPicPr/>
              <p:nvPr/>
            </p:nvPicPr>
            <p:blipFill>
              <a:blip r:embed="rId4"/>
              <a:stretch>
                <a:fillRect/>
              </a:stretch>
            </p:blipFill>
            <p:spPr>
              <a:xfrm>
                <a:off x="2499480" y="4228920"/>
                <a:ext cx="4488840" cy="1793520"/>
              </a:xfrm>
              <a:prstGeom prst="rect">
                <a:avLst/>
              </a:prstGeom>
            </p:spPr>
          </p:pic>
        </mc:Fallback>
      </mc:AlternateContent>
    </p:spTree>
    <p:extLst>
      <p:ext uri="{BB962C8B-B14F-4D97-AF65-F5344CB8AC3E}">
        <p14:creationId xmlns:p14="http://schemas.microsoft.com/office/powerpoint/2010/main" val="1596418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6029"/>
            <a:ext cx="10515600" cy="1325563"/>
          </a:xfrm>
        </p:spPr>
        <p:txBody>
          <a:bodyPr/>
          <a:lstStyle/>
          <a:p>
            <a:r>
              <a:rPr lang="en-IN" b="1" u="sng" dirty="0">
                <a:solidFill>
                  <a:srgbClr val="C00000"/>
                </a:solidFill>
              </a:rPr>
              <a:t>Malicious Software</a:t>
            </a:r>
            <a:endParaRPr lang="en-IN" dirty="0"/>
          </a:p>
        </p:txBody>
      </p:sp>
      <p:sp>
        <p:nvSpPr>
          <p:cNvPr id="3" name="Content Placeholder 2"/>
          <p:cNvSpPr>
            <a:spLocks noGrp="1"/>
          </p:cNvSpPr>
          <p:nvPr>
            <p:ph idx="1"/>
          </p:nvPr>
        </p:nvSpPr>
        <p:spPr>
          <a:xfrm>
            <a:off x="838200" y="936985"/>
            <a:ext cx="10515600" cy="4351338"/>
          </a:xfrm>
        </p:spPr>
        <p:txBody>
          <a:bodyPr/>
          <a:lstStyle/>
          <a:p>
            <a:r>
              <a:rPr lang="en-IN" dirty="0"/>
              <a:t>Malicious software is software that is intentionally included or inserted in a system for a harmful purpose.</a:t>
            </a:r>
          </a:p>
        </p:txBody>
      </p:sp>
      <p:pic>
        <p:nvPicPr>
          <p:cNvPr id="4" name="Picture 3"/>
          <p:cNvPicPr>
            <a:picLocks noChangeAspect="1"/>
          </p:cNvPicPr>
          <p:nvPr/>
        </p:nvPicPr>
        <p:blipFill>
          <a:blip r:embed="rId2"/>
          <a:stretch>
            <a:fillRect/>
          </a:stretch>
        </p:blipFill>
        <p:spPr>
          <a:xfrm>
            <a:off x="2019553" y="1874315"/>
            <a:ext cx="6092276" cy="4288219"/>
          </a:xfrm>
          <a:prstGeom prst="rect">
            <a:avLst/>
          </a:prstGeom>
        </p:spPr>
      </p:pic>
      <p:pic>
        <p:nvPicPr>
          <p:cNvPr id="5" name="Picture 4"/>
          <p:cNvPicPr>
            <a:picLocks noChangeAspect="1"/>
          </p:cNvPicPr>
          <p:nvPr/>
        </p:nvPicPr>
        <p:blipFill>
          <a:blip r:embed="rId3"/>
          <a:stretch>
            <a:fillRect/>
          </a:stretch>
        </p:blipFill>
        <p:spPr>
          <a:xfrm>
            <a:off x="2019553" y="5875255"/>
            <a:ext cx="6092276" cy="588047"/>
          </a:xfrm>
          <a:prstGeom prst="rect">
            <a:avLst/>
          </a:prstGeom>
        </p:spPr>
      </p:pic>
    </p:spTree>
    <p:extLst>
      <p:ext uri="{BB962C8B-B14F-4D97-AF65-F5344CB8AC3E}">
        <p14:creationId xmlns:p14="http://schemas.microsoft.com/office/powerpoint/2010/main" val="24039517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Types of Viruses</a:t>
            </a:r>
            <a:endParaRPr lang="en-IN" dirty="0"/>
          </a:p>
        </p:txBody>
      </p:sp>
      <p:sp>
        <p:nvSpPr>
          <p:cNvPr id="3" name="Content Placeholder 2"/>
          <p:cNvSpPr>
            <a:spLocks noGrp="1"/>
          </p:cNvSpPr>
          <p:nvPr>
            <p:ph idx="1"/>
          </p:nvPr>
        </p:nvSpPr>
        <p:spPr/>
        <p:txBody>
          <a:bodyPr>
            <a:normAutofit fontScale="85000" lnSpcReduction="20000"/>
          </a:bodyPr>
          <a:lstStyle/>
          <a:p>
            <a:r>
              <a:rPr lang="en-IN" b="1" dirty="0"/>
              <a:t>Stealth virus: </a:t>
            </a:r>
            <a:r>
              <a:rPr lang="en-IN" dirty="0"/>
              <a:t>A form of virus explicitly designed to hide itself from detection by antivirus software</a:t>
            </a:r>
          </a:p>
          <a:p>
            <a:r>
              <a:rPr lang="en-IN" dirty="0"/>
              <a:t>Example: </a:t>
            </a:r>
            <a:r>
              <a:rPr lang="en-IN" b="1" dirty="0"/>
              <a:t>Polymorphic virus </a:t>
            </a:r>
            <a:r>
              <a:rPr lang="en-IN" dirty="0"/>
              <a:t>- A virus that mutates with every infection, making detection by the "signature" of the virus impossible.</a:t>
            </a:r>
          </a:p>
          <a:p>
            <a:r>
              <a:rPr lang="en-IN" b="1" dirty="0"/>
              <a:t>Polymorphic virus </a:t>
            </a:r>
            <a:r>
              <a:rPr lang="en-IN" dirty="0"/>
              <a:t>creates copies during replication that are functionally equivalent but have distinctly different bit patterns. To achieve this variation, the virus may randomly insert superfluous instructions or interchange the order of independent instructions.</a:t>
            </a:r>
          </a:p>
          <a:p>
            <a:r>
              <a:rPr lang="en-IN" dirty="0"/>
              <a:t>A more effective approach is to use encryption. A portion of the virus, generally called a </a:t>
            </a:r>
            <a:r>
              <a:rPr lang="en-IN" i="1" dirty="0"/>
              <a:t>mutation engine</a:t>
            </a:r>
            <a:r>
              <a:rPr lang="en-IN" dirty="0"/>
              <a:t>, creates a random encryption key to encrypt the remainder of the virus. The key is stored with the virus, and the mutation engine itself is altered. When an infected program is invoked, the virus uses the stored random key to decrypt the virus. When the virus replicates, a different random key is selected.</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53DDB914-EB75-650A-202D-2053254AE572}"/>
                  </a:ext>
                </a:extLst>
              </p14:cNvPr>
              <p14:cNvContentPartPr/>
              <p14:nvPr/>
            </p14:nvContentPartPr>
            <p14:xfrm>
              <a:off x="286560" y="1420920"/>
              <a:ext cx="4325760" cy="1379160"/>
            </p14:xfrm>
          </p:contentPart>
        </mc:Choice>
        <mc:Fallback>
          <p:pic>
            <p:nvPicPr>
              <p:cNvPr id="4" name="Ink 3">
                <a:extLst>
                  <a:ext uri="{FF2B5EF4-FFF2-40B4-BE49-F238E27FC236}">
                    <a16:creationId xmlns:a16="http://schemas.microsoft.com/office/drawing/2014/main" id="{53DDB914-EB75-650A-202D-2053254AE572}"/>
                  </a:ext>
                </a:extLst>
              </p:cNvPr>
              <p:cNvPicPr/>
              <p:nvPr/>
            </p:nvPicPr>
            <p:blipFill>
              <a:blip r:embed="rId3"/>
              <a:stretch>
                <a:fillRect/>
              </a:stretch>
            </p:blipFill>
            <p:spPr>
              <a:xfrm>
                <a:off x="277200" y="1411560"/>
                <a:ext cx="4344480" cy="1397880"/>
              </a:xfrm>
              <a:prstGeom prst="rect">
                <a:avLst/>
              </a:prstGeom>
            </p:spPr>
          </p:pic>
        </mc:Fallback>
      </mc:AlternateContent>
    </p:spTree>
    <p:extLst>
      <p:ext uri="{BB962C8B-B14F-4D97-AF65-F5344CB8AC3E}">
        <p14:creationId xmlns:p14="http://schemas.microsoft.com/office/powerpoint/2010/main" val="19305876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r="6977" b="12984"/>
          <a:stretch/>
        </p:blipFill>
        <p:spPr>
          <a:xfrm>
            <a:off x="5470439" y="1949380"/>
            <a:ext cx="6721561" cy="3079630"/>
          </a:xfrm>
          <a:prstGeom prst="rect">
            <a:avLst/>
          </a:prstGeom>
        </p:spPr>
      </p:pic>
      <p:pic>
        <p:nvPicPr>
          <p:cNvPr id="4" name="Picture 3"/>
          <p:cNvPicPr>
            <a:picLocks noChangeAspect="1"/>
          </p:cNvPicPr>
          <p:nvPr/>
        </p:nvPicPr>
        <p:blipFill>
          <a:blip r:embed="rId3"/>
          <a:stretch>
            <a:fillRect/>
          </a:stretch>
        </p:blipFill>
        <p:spPr>
          <a:xfrm>
            <a:off x="-1" y="1669730"/>
            <a:ext cx="5470439" cy="3852150"/>
          </a:xfrm>
          <a:prstGeom prst="rect">
            <a:avLst/>
          </a:prstGeom>
        </p:spPr>
      </p:pic>
      <p:sp>
        <p:nvSpPr>
          <p:cNvPr id="6" name="Title 1"/>
          <p:cNvSpPr>
            <a:spLocks noGrp="1"/>
          </p:cNvSpPr>
          <p:nvPr>
            <p:ph type="title"/>
          </p:nvPr>
        </p:nvSpPr>
        <p:spPr>
          <a:xfrm>
            <a:off x="3564147" y="261608"/>
            <a:ext cx="4354901" cy="1325563"/>
          </a:xfrm>
        </p:spPr>
        <p:txBody>
          <a:bodyPr/>
          <a:lstStyle/>
          <a:p>
            <a:r>
              <a:rPr lang="en-IN" b="1" u="sng" dirty="0">
                <a:solidFill>
                  <a:srgbClr val="C00000"/>
                </a:solidFill>
              </a:rPr>
              <a:t>Encryption Viruses</a:t>
            </a:r>
            <a:endParaRPr lang="en-IN" dirty="0"/>
          </a:p>
        </p:txBody>
      </p:sp>
    </p:spTree>
    <p:extLst>
      <p:ext uri="{BB962C8B-B14F-4D97-AF65-F5344CB8AC3E}">
        <p14:creationId xmlns:p14="http://schemas.microsoft.com/office/powerpoint/2010/main" val="32833990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8857" y="2357827"/>
            <a:ext cx="4354901" cy="1325563"/>
          </a:xfrm>
        </p:spPr>
        <p:txBody>
          <a:bodyPr/>
          <a:lstStyle/>
          <a:p>
            <a:r>
              <a:rPr lang="en-IN" b="1" u="sng" dirty="0" err="1">
                <a:solidFill>
                  <a:srgbClr val="C00000"/>
                </a:solidFill>
              </a:rPr>
              <a:t>Polymorhic</a:t>
            </a:r>
            <a:r>
              <a:rPr lang="en-IN" b="1" u="sng" dirty="0">
                <a:solidFill>
                  <a:srgbClr val="C00000"/>
                </a:solidFill>
              </a:rPr>
              <a:t> Virus</a:t>
            </a:r>
            <a:endParaRPr lang="en-IN" dirty="0"/>
          </a:p>
        </p:txBody>
      </p:sp>
      <p:pic>
        <p:nvPicPr>
          <p:cNvPr id="4" name="Picture 3"/>
          <p:cNvPicPr>
            <a:picLocks noChangeAspect="1"/>
          </p:cNvPicPr>
          <p:nvPr/>
        </p:nvPicPr>
        <p:blipFill>
          <a:blip r:embed="rId2"/>
          <a:stretch>
            <a:fillRect/>
          </a:stretch>
        </p:blipFill>
        <p:spPr>
          <a:xfrm>
            <a:off x="4714481" y="94890"/>
            <a:ext cx="7110749" cy="6858000"/>
          </a:xfrm>
          <a:prstGeom prst="rect">
            <a:avLst/>
          </a:prstGeom>
        </p:spPr>
      </p:pic>
    </p:spTree>
    <p:extLst>
      <p:ext uri="{BB962C8B-B14F-4D97-AF65-F5344CB8AC3E}">
        <p14:creationId xmlns:p14="http://schemas.microsoft.com/office/powerpoint/2010/main" val="17508676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1439093" y="365124"/>
            <a:ext cx="8567549" cy="6281893"/>
          </a:xfrm>
          <a:prstGeom prst="rect">
            <a:avLst/>
          </a:prstGeom>
        </p:spPr>
      </p:pic>
    </p:spTree>
    <p:extLst>
      <p:ext uri="{BB962C8B-B14F-4D97-AF65-F5344CB8AC3E}">
        <p14:creationId xmlns:p14="http://schemas.microsoft.com/office/powerpoint/2010/main" val="1638625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A virus attack example</a:t>
            </a:r>
            <a:endParaRPr lang="en-IN" dirty="0"/>
          </a:p>
        </p:txBody>
      </p:sp>
      <p:pic>
        <p:nvPicPr>
          <p:cNvPr id="4" name="Picture 3"/>
          <p:cNvPicPr>
            <a:picLocks noChangeAspect="1"/>
          </p:cNvPicPr>
          <p:nvPr/>
        </p:nvPicPr>
        <p:blipFill>
          <a:blip r:embed="rId2"/>
          <a:stretch>
            <a:fillRect/>
          </a:stretch>
        </p:blipFill>
        <p:spPr>
          <a:xfrm>
            <a:off x="1411001" y="1690688"/>
            <a:ext cx="8583822" cy="3950987"/>
          </a:xfrm>
          <a:prstGeom prst="rect">
            <a:avLst/>
          </a:prstGeom>
        </p:spPr>
      </p:pic>
    </p:spTree>
    <p:extLst>
      <p:ext uri="{BB962C8B-B14F-4D97-AF65-F5344CB8AC3E}">
        <p14:creationId xmlns:p14="http://schemas.microsoft.com/office/powerpoint/2010/main" val="12250373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Domain Name Server</a:t>
            </a:r>
            <a:endParaRPr lang="en-IN" dirty="0"/>
          </a:p>
        </p:txBody>
      </p:sp>
      <p:sp>
        <p:nvSpPr>
          <p:cNvPr id="3" name="Content Placeholder 2"/>
          <p:cNvSpPr>
            <a:spLocks noGrp="1"/>
          </p:cNvSpPr>
          <p:nvPr>
            <p:ph idx="1"/>
          </p:nvPr>
        </p:nvSpPr>
        <p:spPr/>
        <p:txBody>
          <a:bodyPr>
            <a:normAutofit fontScale="92500" lnSpcReduction="10000"/>
          </a:bodyPr>
          <a:lstStyle/>
          <a:p>
            <a:r>
              <a:rPr lang="en-IN" dirty="0"/>
              <a:t>A DNS server is a computer server that contains a database of public IP addresses and their associated hostnames, and in most cases serves to resolve, or translate, those names to IP addresses as requested. </a:t>
            </a:r>
          </a:p>
          <a:p>
            <a:r>
              <a:rPr lang="en-IN" dirty="0"/>
              <a:t>It's easier to remember a domain or hostname like lifewire.com than it is to remember the site's IP address numbers 151.101.2.114. So when you access a website, like </a:t>
            </a:r>
            <a:r>
              <a:rPr lang="en-IN" dirty="0" err="1"/>
              <a:t>Lifewire</a:t>
            </a:r>
            <a:r>
              <a:rPr lang="en-IN" dirty="0"/>
              <a:t>, all you have to type is the URL https://www.lifewire.com.</a:t>
            </a:r>
          </a:p>
          <a:p>
            <a:r>
              <a:rPr lang="en-IN" dirty="0"/>
              <a:t>However, computers and network devices don't work well with domain names when trying to locate each other on the internet. It's far more efficient and precise to use an IP address, which is the numerical representation of what server in the network (internet) the website resides on.</a:t>
            </a:r>
          </a:p>
        </p:txBody>
      </p:sp>
    </p:spTree>
    <p:extLst>
      <p:ext uri="{BB962C8B-B14F-4D97-AF65-F5344CB8AC3E}">
        <p14:creationId xmlns:p14="http://schemas.microsoft.com/office/powerpoint/2010/main" val="11309863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Domain Name Server</a:t>
            </a:r>
            <a:endParaRPr lang="en-IN" dirty="0"/>
          </a:p>
        </p:txBody>
      </p:sp>
      <p:sp>
        <p:nvSpPr>
          <p:cNvPr id="3" name="Content Placeholder 2"/>
          <p:cNvSpPr>
            <a:spLocks noGrp="1"/>
          </p:cNvSpPr>
          <p:nvPr>
            <p:ph idx="1"/>
          </p:nvPr>
        </p:nvSpPr>
        <p:spPr/>
        <p:txBody>
          <a:bodyPr>
            <a:normAutofit fontScale="92500"/>
          </a:bodyPr>
          <a:lstStyle/>
          <a:p>
            <a:r>
              <a:rPr lang="en-IN" dirty="0"/>
              <a:t>When you type a website address into your browsers address bar and press Enter, a DNS server is responsible for finding the correct IP address for those sites. </a:t>
            </a:r>
          </a:p>
          <a:p>
            <a:r>
              <a:rPr lang="en-IN" dirty="0"/>
              <a:t>Once the IP address is returned, the website you wanted to visit is then displayed in your web browser. It sounds like a lot of back and forth, and it is, but it all happens very quickly with little delay in returning the site you want to visit.</a:t>
            </a:r>
          </a:p>
          <a:p>
            <a:r>
              <a:rPr lang="en-IN" dirty="0"/>
              <a:t>In most cases, a primary and a secondary DNS server are configured on your router or computer when you connect to your internet service provider. There are two DNS servers in case one of them happens to fail, in which case the second is used to resolve hostnames you enter.</a:t>
            </a:r>
          </a:p>
          <a:p>
            <a:endParaRPr lang="en-IN" dirty="0"/>
          </a:p>
        </p:txBody>
      </p:sp>
    </p:spTree>
    <p:extLst>
      <p:ext uri="{BB962C8B-B14F-4D97-AF65-F5344CB8AC3E}">
        <p14:creationId xmlns:p14="http://schemas.microsoft.com/office/powerpoint/2010/main" val="25157000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How to obtain DNS information </a:t>
            </a:r>
            <a:endParaRPr lang="en-IN" dirty="0"/>
          </a:p>
        </p:txBody>
      </p:sp>
      <p:sp>
        <p:nvSpPr>
          <p:cNvPr id="3" name="Content Placeholder 2"/>
          <p:cNvSpPr>
            <a:spLocks noGrp="1"/>
          </p:cNvSpPr>
          <p:nvPr>
            <p:ph idx="1"/>
          </p:nvPr>
        </p:nvSpPr>
        <p:spPr/>
        <p:txBody>
          <a:bodyPr>
            <a:normAutofit fontScale="92500"/>
          </a:bodyPr>
          <a:lstStyle/>
          <a:p>
            <a:r>
              <a:rPr lang="en-IN" dirty="0"/>
              <a:t>The </a:t>
            </a:r>
            <a:r>
              <a:rPr lang="en-IN" dirty="0" err="1"/>
              <a:t>nslookup</a:t>
            </a:r>
            <a:r>
              <a:rPr lang="en-IN" dirty="0"/>
              <a:t> command is used to query your DNS server on Windows PCs.</a:t>
            </a:r>
          </a:p>
          <a:p>
            <a:r>
              <a:rPr lang="en-IN" dirty="0"/>
              <a:t>In the example above, </a:t>
            </a:r>
          </a:p>
          <a:p>
            <a:pPr marL="0" indent="0">
              <a:buNone/>
            </a:pPr>
            <a:r>
              <a:rPr lang="en-IN" dirty="0"/>
              <a:t>   the </a:t>
            </a:r>
            <a:r>
              <a:rPr lang="en-IN" dirty="0" err="1"/>
              <a:t>nslookup</a:t>
            </a:r>
            <a:r>
              <a:rPr lang="en-IN" dirty="0"/>
              <a:t> command</a:t>
            </a:r>
          </a:p>
          <a:p>
            <a:pPr marL="0" indent="0">
              <a:buNone/>
            </a:pPr>
            <a:r>
              <a:rPr lang="en-IN" dirty="0"/>
              <a:t>   tells you the IP address,</a:t>
            </a:r>
          </a:p>
          <a:p>
            <a:pPr marL="0" indent="0">
              <a:buNone/>
            </a:pPr>
            <a:r>
              <a:rPr lang="en-IN" dirty="0"/>
              <a:t>   or several IP addresses </a:t>
            </a:r>
          </a:p>
          <a:p>
            <a:pPr marL="0" indent="0">
              <a:buNone/>
            </a:pPr>
            <a:r>
              <a:rPr lang="en-IN" dirty="0"/>
              <a:t>   in this case, that the </a:t>
            </a:r>
          </a:p>
          <a:p>
            <a:pPr marL="0" indent="0">
              <a:buNone/>
            </a:pPr>
            <a:r>
              <a:rPr lang="en-IN" dirty="0"/>
              <a:t>   lifewire.com address </a:t>
            </a:r>
          </a:p>
          <a:p>
            <a:pPr marL="0" indent="0">
              <a:buNone/>
            </a:pPr>
            <a:r>
              <a:rPr lang="en-IN" dirty="0"/>
              <a:t>   translates to.</a:t>
            </a:r>
            <a:br>
              <a:rPr lang="en-IN" dirty="0"/>
            </a:br>
            <a:endParaRPr lang="en-IN" dirty="0"/>
          </a:p>
        </p:txBody>
      </p:sp>
      <p:pic>
        <p:nvPicPr>
          <p:cNvPr id="5" name="Picture 4"/>
          <p:cNvPicPr>
            <a:picLocks noChangeAspect="1"/>
          </p:cNvPicPr>
          <p:nvPr/>
        </p:nvPicPr>
        <p:blipFill rotWithShape="1">
          <a:blip r:embed="rId2"/>
          <a:srcRect r="20324" b="30002"/>
          <a:stretch/>
        </p:blipFill>
        <p:spPr>
          <a:xfrm>
            <a:off x="4587635" y="2404254"/>
            <a:ext cx="7604365" cy="4453746"/>
          </a:xfrm>
          <a:prstGeom prst="rect">
            <a:avLst/>
          </a:prstGeom>
        </p:spPr>
      </p:pic>
    </p:spTree>
    <p:extLst>
      <p:ext uri="{BB962C8B-B14F-4D97-AF65-F5344CB8AC3E}">
        <p14:creationId xmlns:p14="http://schemas.microsoft.com/office/powerpoint/2010/main" val="18772733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How virus/malware can attack ?</a:t>
            </a:r>
            <a:endParaRPr lang="en-IN" dirty="0"/>
          </a:p>
        </p:txBody>
      </p:sp>
      <p:sp>
        <p:nvSpPr>
          <p:cNvPr id="3" name="Content Placeholder 2"/>
          <p:cNvSpPr>
            <a:spLocks noGrp="1"/>
          </p:cNvSpPr>
          <p:nvPr>
            <p:ph idx="1"/>
          </p:nvPr>
        </p:nvSpPr>
        <p:spPr/>
        <p:txBody>
          <a:bodyPr/>
          <a:lstStyle/>
          <a:p>
            <a:r>
              <a:rPr lang="en-IN" dirty="0"/>
              <a:t>Suppose, your computer uses Google's DNS servers (8.8.8.8 and 8.8.4.4) and you open your bank's website, you naturally expect that when you enter its familiar URL, you'll be sent to the bank's website.</a:t>
            </a:r>
          </a:p>
          <a:p>
            <a:r>
              <a:rPr lang="en-IN" dirty="0"/>
              <a:t>However, if malware changes your DNS server settings, which can happen without your knowledge after an attack on your system, your system no longer contacts Google's DNS servers but instead a hacker's server that poses as your bank's website.</a:t>
            </a:r>
          </a:p>
        </p:txBody>
      </p:sp>
      <p:pic>
        <p:nvPicPr>
          <p:cNvPr id="4" name="Picture 3"/>
          <p:cNvPicPr>
            <a:picLocks noChangeAspect="1"/>
          </p:cNvPicPr>
          <p:nvPr/>
        </p:nvPicPr>
        <p:blipFill>
          <a:blip r:embed="rId2"/>
          <a:stretch>
            <a:fillRect/>
          </a:stretch>
        </p:blipFill>
        <p:spPr>
          <a:xfrm>
            <a:off x="7036173" y="4526252"/>
            <a:ext cx="4799269" cy="2331748"/>
          </a:xfrm>
          <a:prstGeom prst="rect">
            <a:avLst/>
          </a:prstGeom>
        </p:spPr>
      </p:pic>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BD69FBCC-6390-2172-E284-5E20D113047A}"/>
                  </a:ext>
                </a:extLst>
              </p14:cNvPr>
              <p14:cNvContentPartPr/>
              <p14:nvPr/>
            </p14:nvContentPartPr>
            <p14:xfrm>
              <a:off x="6160680" y="4764600"/>
              <a:ext cx="4016160" cy="2093040"/>
            </p14:xfrm>
          </p:contentPart>
        </mc:Choice>
        <mc:Fallback>
          <p:pic>
            <p:nvPicPr>
              <p:cNvPr id="5" name="Ink 4">
                <a:extLst>
                  <a:ext uri="{FF2B5EF4-FFF2-40B4-BE49-F238E27FC236}">
                    <a16:creationId xmlns:a16="http://schemas.microsoft.com/office/drawing/2014/main" id="{BD69FBCC-6390-2172-E284-5E20D113047A}"/>
                  </a:ext>
                </a:extLst>
              </p:cNvPr>
              <p:cNvPicPr/>
              <p:nvPr/>
            </p:nvPicPr>
            <p:blipFill>
              <a:blip r:embed="rId4"/>
              <a:stretch>
                <a:fillRect/>
              </a:stretch>
            </p:blipFill>
            <p:spPr>
              <a:xfrm>
                <a:off x="6151320" y="4755240"/>
                <a:ext cx="4034880" cy="2111760"/>
              </a:xfrm>
              <a:prstGeom prst="rect">
                <a:avLst/>
              </a:prstGeom>
            </p:spPr>
          </p:pic>
        </mc:Fallback>
      </mc:AlternateContent>
    </p:spTree>
    <p:extLst>
      <p:ext uri="{BB962C8B-B14F-4D97-AF65-F5344CB8AC3E}">
        <p14:creationId xmlns:p14="http://schemas.microsoft.com/office/powerpoint/2010/main" val="1258578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How virus/malware can attack ?</a:t>
            </a:r>
            <a:endParaRPr lang="en-IN" dirty="0"/>
          </a:p>
        </p:txBody>
      </p:sp>
      <p:sp>
        <p:nvSpPr>
          <p:cNvPr id="3" name="Content Placeholder 2"/>
          <p:cNvSpPr>
            <a:spLocks noGrp="1"/>
          </p:cNvSpPr>
          <p:nvPr>
            <p:ph idx="1"/>
          </p:nvPr>
        </p:nvSpPr>
        <p:spPr/>
        <p:txBody>
          <a:bodyPr/>
          <a:lstStyle/>
          <a:p>
            <a:r>
              <a:rPr lang="en-IN" dirty="0"/>
              <a:t>This fake bank site might look exactly like the real one, but rather than logging you into your bank account, it harvests the username and password you just typed, giving the hackers the essential information they need to get into your bank account.</a:t>
            </a:r>
          </a:p>
          <a:p>
            <a:r>
              <a:rPr lang="en-IN" dirty="0"/>
              <a:t>Malware attacks that hijack your DNS server settings may also redirect traffic away from popular websites to ones that are full of advertisements or to a fake site designed to scare you into believing your computer has been infected with a virus, and that you must buy their advertised software program to remove it.</a:t>
            </a:r>
          </a:p>
        </p:txBody>
      </p:sp>
    </p:spTree>
    <p:extLst>
      <p:ext uri="{BB962C8B-B14F-4D97-AF65-F5344CB8AC3E}">
        <p14:creationId xmlns:p14="http://schemas.microsoft.com/office/powerpoint/2010/main" val="2680272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Malicious Software</a:t>
            </a:r>
            <a:endParaRPr lang="en-IN" dirty="0"/>
          </a:p>
        </p:txBody>
      </p:sp>
      <p:sp>
        <p:nvSpPr>
          <p:cNvPr id="3" name="Content Placeholder 2"/>
          <p:cNvSpPr>
            <a:spLocks noGrp="1"/>
          </p:cNvSpPr>
          <p:nvPr>
            <p:ph idx="1"/>
          </p:nvPr>
        </p:nvSpPr>
        <p:spPr/>
        <p:txBody>
          <a:bodyPr>
            <a:normAutofit/>
          </a:bodyPr>
          <a:lstStyle/>
          <a:p>
            <a:r>
              <a:rPr lang="en-IN" dirty="0"/>
              <a:t>Malicious software can be divided into two categories</a:t>
            </a:r>
          </a:p>
          <a:p>
            <a:pPr lvl="1"/>
            <a:r>
              <a:rPr lang="en-IN" dirty="0"/>
              <a:t> those that need a host program</a:t>
            </a:r>
          </a:p>
          <a:p>
            <a:pPr lvl="1"/>
            <a:r>
              <a:rPr lang="en-IN" dirty="0"/>
              <a:t>those that are independent </a:t>
            </a:r>
          </a:p>
          <a:p>
            <a:r>
              <a:rPr lang="en-IN" dirty="0"/>
              <a:t>The former are essentially fragments of programs that cannot exist independently of some actual application program, utility, or system program</a:t>
            </a:r>
          </a:p>
          <a:p>
            <a:pPr lvl="1"/>
            <a:r>
              <a:rPr lang="en-IN" dirty="0"/>
              <a:t>E.g., Viruses, logic bombs, and backdoors</a:t>
            </a:r>
          </a:p>
          <a:p>
            <a:r>
              <a:rPr lang="en-IN" dirty="0"/>
              <a:t>The latter are self-contained programs that can be scheduled and run by the operating system</a:t>
            </a:r>
          </a:p>
          <a:p>
            <a:pPr lvl="1"/>
            <a:r>
              <a:rPr lang="en-IN" dirty="0"/>
              <a:t>E.g., Worms and zombie programs</a:t>
            </a:r>
          </a:p>
        </p:txBody>
      </p:sp>
    </p:spTree>
    <p:extLst>
      <p:ext uri="{BB962C8B-B14F-4D97-AF65-F5344CB8AC3E}">
        <p14:creationId xmlns:p14="http://schemas.microsoft.com/office/powerpoint/2010/main" val="32771993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0550" y="1650462"/>
            <a:ext cx="3209027" cy="1325563"/>
          </a:xfrm>
        </p:spPr>
        <p:txBody>
          <a:bodyPr>
            <a:normAutofit fontScale="90000"/>
          </a:bodyPr>
          <a:lstStyle/>
          <a:p>
            <a:r>
              <a:rPr lang="en-IN" b="1" u="sng" dirty="0">
                <a:solidFill>
                  <a:srgbClr val="C00000"/>
                </a:solidFill>
              </a:rPr>
              <a:t>A virus attack </a:t>
            </a:r>
            <a:br>
              <a:rPr lang="en-IN" b="1" u="sng" dirty="0">
                <a:solidFill>
                  <a:srgbClr val="C00000"/>
                </a:solidFill>
              </a:rPr>
            </a:br>
            <a:r>
              <a:rPr lang="en-IN" b="1" u="sng" dirty="0">
                <a:solidFill>
                  <a:srgbClr val="C00000"/>
                </a:solidFill>
              </a:rPr>
              <a:t>example - </a:t>
            </a:r>
            <a:r>
              <a:rPr lang="en-IN" b="1" u="sng" dirty="0" err="1">
                <a:solidFill>
                  <a:srgbClr val="C00000"/>
                </a:solidFill>
              </a:rPr>
              <a:t>DNSChanger</a:t>
            </a:r>
            <a:endParaRPr lang="en-IN" dirty="0"/>
          </a:p>
        </p:txBody>
      </p:sp>
      <p:pic>
        <p:nvPicPr>
          <p:cNvPr id="4" name="Picture 3"/>
          <p:cNvPicPr>
            <a:picLocks noChangeAspect="1"/>
          </p:cNvPicPr>
          <p:nvPr/>
        </p:nvPicPr>
        <p:blipFill>
          <a:blip r:embed="rId2"/>
          <a:stretch>
            <a:fillRect/>
          </a:stretch>
        </p:blipFill>
        <p:spPr>
          <a:xfrm>
            <a:off x="3607335" y="753460"/>
            <a:ext cx="8462401" cy="5989434"/>
          </a:xfrm>
          <a:prstGeom prst="rect">
            <a:avLst/>
          </a:prstGeom>
        </p:spPr>
      </p:pic>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651ED1D8-565F-35A7-4E46-17D119534F94}"/>
                  </a:ext>
                </a:extLst>
              </p14:cNvPr>
              <p14:cNvContentPartPr/>
              <p14:nvPr/>
            </p14:nvContentPartPr>
            <p14:xfrm>
              <a:off x="1270080" y="996840"/>
              <a:ext cx="6173640" cy="1991880"/>
            </p14:xfrm>
          </p:contentPart>
        </mc:Choice>
        <mc:Fallback>
          <p:pic>
            <p:nvPicPr>
              <p:cNvPr id="3" name="Ink 2">
                <a:extLst>
                  <a:ext uri="{FF2B5EF4-FFF2-40B4-BE49-F238E27FC236}">
                    <a16:creationId xmlns:a16="http://schemas.microsoft.com/office/drawing/2014/main" id="{651ED1D8-565F-35A7-4E46-17D119534F94}"/>
                  </a:ext>
                </a:extLst>
              </p:cNvPr>
              <p:cNvPicPr/>
              <p:nvPr/>
            </p:nvPicPr>
            <p:blipFill>
              <a:blip r:embed="rId4"/>
              <a:stretch>
                <a:fillRect/>
              </a:stretch>
            </p:blipFill>
            <p:spPr>
              <a:xfrm>
                <a:off x="1260720" y="987480"/>
                <a:ext cx="6192360" cy="2010600"/>
              </a:xfrm>
              <a:prstGeom prst="rect">
                <a:avLst/>
              </a:prstGeom>
            </p:spPr>
          </p:pic>
        </mc:Fallback>
      </mc:AlternateContent>
    </p:spTree>
    <p:extLst>
      <p:ext uri="{BB962C8B-B14F-4D97-AF65-F5344CB8AC3E}">
        <p14:creationId xmlns:p14="http://schemas.microsoft.com/office/powerpoint/2010/main" val="15421078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Some tools to create Virus</a:t>
            </a:r>
            <a:endParaRPr lang="en-IN" dirty="0"/>
          </a:p>
        </p:txBody>
      </p:sp>
      <p:pic>
        <p:nvPicPr>
          <p:cNvPr id="4" name="Picture 3"/>
          <p:cNvPicPr>
            <a:picLocks noChangeAspect="1"/>
          </p:cNvPicPr>
          <p:nvPr/>
        </p:nvPicPr>
        <p:blipFill>
          <a:blip r:embed="rId2"/>
          <a:stretch>
            <a:fillRect/>
          </a:stretch>
        </p:blipFill>
        <p:spPr>
          <a:xfrm>
            <a:off x="261707" y="1690688"/>
            <a:ext cx="6579001" cy="4567667"/>
          </a:xfrm>
          <a:prstGeom prst="rect">
            <a:avLst/>
          </a:prstGeom>
        </p:spPr>
      </p:pic>
      <p:pic>
        <p:nvPicPr>
          <p:cNvPr id="5" name="Picture 4"/>
          <p:cNvPicPr>
            <a:picLocks noChangeAspect="1"/>
          </p:cNvPicPr>
          <p:nvPr/>
        </p:nvPicPr>
        <p:blipFill>
          <a:blip r:embed="rId3"/>
          <a:stretch>
            <a:fillRect/>
          </a:stretch>
        </p:blipFill>
        <p:spPr>
          <a:xfrm>
            <a:off x="6944569" y="2751307"/>
            <a:ext cx="5203405" cy="1536021"/>
          </a:xfrm>
          <a:prstGeom prst="rect">
            <a:avLst/>
          </a:prstGeom>
        </p:spPr>
      </p:pic>
    </p:spTree>
    <p:extLst>
      <p:ext uri="{BB962C8B-B14F-4D97-AF65-F5344CB8AC3E}">
        <p14:creationId xmlns:p14="http://schemas.microsoft.com/office/powerpoint/2010/main" val="37999891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a:blip r:embed="rId2"/>
          <a:stretch>
            <a:fillRect/>
          </a:stretch>
        </p:blipFill>
        <p:spPr>
          <a:xfrm>
            <a:off x="920954" y="0"/>
            <a:ext cx="7817604" cy="6577011"/>
          </a:xfrm>
          <a:prstGeom prst="rect">
            <a:avLst/>
          </a:prstGeom>
        </p:spPr>
      </p:pic>
    </p:spTree>
    <p:extLst>
      <p:ext uri="{BB962C8B-B14F-4D97-AF65-F5344CB8AC3E}">
        <p14:creationId xmlns:p14="http://schemas.microsoft.com/office/powerpoint/2010/main" val="6736440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Malicious Software</a:t>
            </a:r>
            <a:endParaRPr lang="en-IN" dirty="0"/>
          </a:p>
        </p:txBody>
      </p:sp>
      <p:sp>
        <p:nvSpPr>
          <p:cNvPr id="3" name="Content Placeholder 2"/>
          <p:cNvSpPr>
            <a:spLocks noGrp="1"/>
          </p:cNvSpPr>
          <p:nvPr>
            <p:ph idx="1"/>
          </p:nvPr>
        </p:nvSpPr>
        <p:spPr/>
        <p:txBody>
          <a:bodyPr>
            <a:normAutofit/>
          </a:bodyPr>
          <a:lstStyle/>
          <a:p>
            <a:r>
              <a:rPr lang="en-IN" dirty="0"/>
              <a:t>Another differentiation category </a:t>
            </a:r>
          </a:p>
          <a:p>
            <a:pPr lvl="1"/>
            <a:r>
              <a:rPr lang="en-IN" dirty="0"/>
              <a:t>Software threats that do not replicate</a:t>
            </a:r>
          </a:p>
          <a:p>
            <a:pPr lvl="1"/>
            <a:r>
              <a:rPr lang="en-IN" dirty="0"/>
              <a:t>Software threats that can replicate </a:t>
            </a:r>
          </a:p>
          <a:p>
            <a:r>
              <a:rPr lang="en-IN" dirty="0"/>
              <a:t>The former are programs or fragments of programs that are activated by a trigger</a:t>
            </a:r>
          </a:p>
          <a:p>
            <a:pPr lvl="1"/>
            <a:r>
              <a:rPr lang="en-IN" dirty="0"/>
              <a:t>E.g., Logic bombs, backdoors, and zombie programs</a:t>
            </a:r>
          </a:p>
          <a:p>
            <a:r>
              <a:rPr lang="en-IN" dirty="0"/>
              <a:t>The latter consist of either a program fragment or an independent program that, when executed, may produce one or more copies of itself to be activated later on the same system or some other system.  </a:t>
            </a:r>
          </a:p>
          <a:p>
            <a:pPr lvl="1"/>
            <a:r>
              <a:rPr lang="en-IN" dirty="0"/>
              <a:t>E.g., Viruses and worms</a:t>
            </a:r>
          </a:p>
        </p:txBody>
      </p:sp>
    </p:spTree>
    <p:extLst>
      <p:ext uri="{BB962C8B-B14F-4D97-AF65-F5344CB8AC3E}">
        <p14:creationId xmlns:p14="http://schemas.microsoft.com/office/powerpoint/2010/main" val="3479094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a:t>
            </a:r>
            <a:endParaRPr lang="en-IN" dirty="0"/>
          </a:p>
        </p:txBody>
      </p:sp>
      <p:sp>
        <p:nvSpPr>
          <p:cNvPr id="3" name="Content Placeholder 2"/>
          <p:cNvSpPr>
            <a:spLocks noGrp="1"/>
          </p:cNvSpPr>
          <p:nvPr>
            <p:ph idx="1"/>
          </p:nvPr>
        </p:nvSpPr>
        <p:spPr/>
        <p:txBody>
          <a:bodyPr>
            <a:normAutofit fontScale="85000" lnSpcReduction="10000"/>
          </a:bodyPr>
          <a:lstStyle/>
          <a:p>
            <a:r>
              <a:rPr lang="en-IN" dirty="0"/>
              <a:t>A virus is a piece of software that can "infect" other programs by modifying them</a:t>
            </a:r>
          </a:p>
          <a:p>
            <a:r>
              <a:rPr lang="en-IN" dirty="0"/>
              <a:t>The modification also includes a copy of the virus program, which can then go on to infect other programs</a:t>
            </a:r>
          </a:p>
          <a:p>
            <a:r>
              <a:rPr lang="en-IN" dirty="0"/>
              <a:t>A computer virus carries in its instructional code the recipe for making perfect copies of itself</a:t>
            </a:r>
          </a:p>
          <a:p>
            <a:r>
              <a:rPr lang="en-IN" dirty="0"/>
              <a:t>The typical virus becomes embedded in a program on a computer. Then, whenever the infected computer comes into contact with an uninfected piece of software, a fresh copy of the virus passes into the new program</a:t>
            </a:r>
          </a:p>
          <a:p>
            <a:r>
              <a:rPr lang="en-IN" dirty="0"/>
              <a:t>Thus, the infection can be spread from computer to computer by unsuspecting users who either swap disks or send programs to one another over a network. In a network environment, the ability to access applications and system services on other computers provides a perfect culture for the spread of a virus</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E5D7FD85-0670-C3F6-FE86-7380DC25F9F4}"/>
                  </a:ext>
                </a:extLst>
              </p14:cNvPr>
              <p14:cNvContentPartPr/>
              <p14:nvPr/>
            </p14:nvContentPartPr>
            <p14:xfrm>
              <a:off x="285120" y="3077640"/>
              <a:ext cx="1382040" cy="344880"/>
            </p14:xfrm>
          </p:contentPart>
        </mc:Choice>
        <mc:Fallback>
          <p:pic>
            <p:nvPicPr>
              <p:cNvPr id="4" name="Ink 3">
                <a:extLst>
                  <a:ext uri="{FF2B5EF4-FFF2-40B4-BE49-F238E27FC236}">
                    <a16:creationId xmlns:a16="http://schemas.microsoft.com/office/drawing/2014/main" id="{E5D7FD85-0670-C3F6-FE86-7380DC25F9F4}"/>
                  </a:ext>
                </a:extLst>
              </p:cNvPr>
              <p:cNvPicPr/>
              <p:nvPr/>
            </p:nvPicPr>
            <p:blipFill>
              <a:blip r:embed="rId3"/>
              <a:stretch>
                <a:fillRect/>
              </a:stretch>
            </p:blipFill>
            <p:spPr>
              <a:xfrm>
                <a:off x="275760" y="3068280"/>
                <a:ext cx="1400760" cy="363600"/>
              </a:xfrm>
              <a:prstGeom prst="rect">
                <a:avLst/>
              </a:prstGeom>
            </p:spPr>
          </p:pic>
        </mc:Fallback>
      </mc:AlternateContent>
    </p:spTree>
    <p:extLst>
      <p:ext uri="{BB962C8B-B14F-4D97-AF65-F5344CB8AC3E}">
        <p14:creationId xmlns:p14="http://schemas.microsoft.com/office/powerpoint/2010/main" val="3044225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a:t>
            </a:r>
            <a:endParaRPr lang="en-IN" dirty="0"/>
          </a:p>
        </p:txBody>
      </p:sp>
      <p:pic>
        <p:nvPicPr>
          <p:cNvPr id="4" name="Picture 3"/>
          <p:cNvPicPr>
            <a:picLocks noChangeAspect="1"/>
          </p:cNvPicPr>
          <p:nvPr/>
        </p:nvPicPr>
        <p:blipFill>
          <a:blip r:embed="rId2"/>
          <a:stretch>
            <a:fillRect/>
          </a:stretch>
        </p:blipFill>
        <p:spPr>
          <a:xfrm>
            <a:off x="484517" y="2007374"/>
            <a:ext cx="8739759" cy="4760919"/>
          </a:xfrm>
          <a:prstGeom prst="rect">
            <a:avLst/>
          </a:prstGeom>
        </p:spPr>
      </p:pic>
      <p:pic>
        <p:nvPicPr>
          <p:cNvPr id="5" name="Picture 4"/>
          <p:cNvPicPr>
            <a:picLocks noChangeAspect="1"/>
          </p:cNvPicPr>
          <p:nvPr/>
        </p:nvPicPr>
        <p:blipFill>
          <a:blip r:embed="rId3"/>
          <a:stretch>
            <a:fillRect/>
          </a:stretch>
        </p:blipFill>
        <p:spPr>
          <a:xfrm>
            <a:off x="4119220" y="120806"/>
            <a:ext cx="7559401" cy="1814200"/>
          </a:xfrm>
          <a:prstGeom prst="rect">
            <a:avLst/>
          </a:prstGeom>
        </p:spPr>
      </p:pic>
    </p:spTree>
    <p:extLst>
      <p:ext uri="{BB962C8B-B14F-4D97-AF65-F5344CB8AC3E}">
        <p14:creationId xmlns:p14="http://schemas.microsoft.com/office/powerpoint/2010/main" val="1679340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a:t>
            </a:r>
            <a:endParaRPr lang="en-IN" dirty="0"/>
          </a:p>
        </p:txBody>
      </p:sp>
      <p:sp>
        <p:nvSpPr>
          <p:cNvPr id="3" name="Content Placeholder 2"/>
          <p:cNvSpPr>
            <a:spLocks noGrp="1"/>
          </p:cNvSpPr>
          <p:nvPr>
            <p:ph idx="1"/>
          </p:nvPr>
        </p:nvSpPr>
        <p:spPr/>
        <p:txBody>
          <a:bodyPr/>
          <a:lstStyle/>
          <a:p>
            <a:r>
              <a:rPr lang="en-IN" dirty="0"/>
              <a:t>A virus can do anything that other programs do. The only difference is that it attaches itself to another program and executes secretly when the host program is run. Once a virus is executing, it can perform any function, such as erasing files and programs</a:t>
            </a:r>
          </a:p>
          <a:p>
            <a:r>
              <a:rPr lang="en-IN" dirty="0">
                <a:solidFill>
                  <a:srgbClr val="FF0000"/>
                </a:solidFill>
              </a:rPr>
              <a:t>A virus can be prepended or </a:t>
            </a:r>
            <a:r>
              <a:rPr lang="en-IN" dirty="0" err="1">
                <a:solidFill>
                  <a:srgbClr val="FF0000"/>
                </a:solidFill>
              </a:rPr>
              <a:t>postpended</a:t>
            </a:r>
            <a:r>
              <a:rPr lang="en-IN" dirty="0">
                <a:solidFill>
                  <a:srgbClr val="FF0000"/>
                </a:solidFill>
              </a:rPr>
              <a:t> to an executable program, or it can be embedded in some other fashion. The key to its operation is that the infected program, when invoked, will first execute the virus code and then execute the original code of the program</a:t>
            </a:r>
          </a:p>
        </p:txBody>
      </p:sp>
      <mc:AlternateContent xmlns:mc="http://schemas.openxmlformats.org/markup-compatibility/2006">
        <mc:Choice xmlns:p14="http://schemas.microsoft.com/office/powerpoint/2010/main" Requires="p14">
          <p:contentPart p14:bwMode="auto" r:id="rId2">
            <p14:nvContentPartPr>
              <p14:cNvPr id="4" name="Ink 3">
                <a:extLst>
                  <a:ext uri="{FF2B5EF4-FFF2-40B4-BE49-F238E27FC236}">
                    <a16:creationId xmlns:a16="http://schemas.microsoft.com/office/drawing/2014/main" id="{158CA6D2-93C7-8411-73B9-49FA9F2E0C25}"/>
                  </a:ext>
                </a:extLst>
              </p14:cNvPr>
              <p14:cNvContentPartPr/>
              <p14:nvPr/>
            </p14:nvContentPartPr>
            <p14:xfrm>
              <a:off x="298440" y="3531240"/>
              <a:ext cx="849960" cy="346680"/>
            </p14:xfrm>
          </p:contentPart>
        </mc:Choice>
        <mc:Fallback>
          <p:pic>
            <p:nvPicPr>
              <p:cNvPr id="4" name="Ink 3">
                <a:extLst>
                  <a:ext uri="{FF2B5EF4-FFF2-40B4-BE49-F238E27FC236}">
                    <a16:creationId xmlns:a16="http://schemas.microsoft.com/office/drawing/2014/main" id="{158CA6D2-93C7-8411-73B9-49FA9F2E0C25}"/>
                  </a:ext>
                </a:extLst>
              </p:cNvPr>
              <p:cNvPicPr/>
              <p:nvPr/>
            </p:nvPicPr>
            <p:blipFill>
              <a:blip r:embed="rId3"/>
              <a:stretch>
                <a:fillRect/>
              </a:stretch>
            </p:blipFill>
            <p:spPr>
              <a:xfrm>
                <a:off x="289080" y="3521880"/>
                <a:ext cx="868680" cy="365400"/>
              </a:xfrm>
              <a:prstGeom prst="rect">
                <a:avLst/>
              </a:prstGeom>
            </p:spPr>
          </p:pic>
        </mc:Fallback>
      </mc:AlternateContent>
    </p:spTree>
    <p:extLst>
      <p:ext uri="{BB962C8B-B14F-4D97-AF65-F5344CB8AC3E}">
        <p14:creationId xmlns:p14="http://schemas.microsoft.com/office/powerpoint/2010/main" val="11642096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 Structure</a:t>
            </a:r>
            <a:endParaRPr lang="en-IN" dirty="0"/>
          </a:p>
        </p:txBody>
      </p:sp>
      <p:pic>
        <p:nvPicPr>
          <p:cNvPr id="4" name="Picture 3"/>
          <p:cNvPicPr>
            <a:picLocks noChangeAspect="1"/>
          </p:cNvPicPr>
          <p:nvPr/>
        </p:nvPicPr>
        <p:blipFill>
          <a:blip r:embed="rId2"/>
          <a:stretch>
            <a:fillRect/>
          </a:stretch>
        </p:blipFill>
        <p:spPr>
          <a:xfrm>
            <a:off x="6761409" y="420086"/>
            <a:ext cx="4907039" cy="6437914"/>
          </a:xfrm>
          <a:prstGeom prst="rect">
            <a:avLst/>
          </a:prstGeom>
        </p:spPr>
      </p:pic>
      <p:sp>
        <p:nvSpPr>
          <p:cNvPr id="5" name="TextBox 4"/>
          <p:cNvSpPr txBox="1"/>
          <p:nvPr/>
        </p:nvSpPr>
        <p:spPr>
          <a:xfrm>
            <a:off x="631065" y="1584101"/>
            <a:ext cx="5815696" cy="5262979"/>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IN" sz="2400" dirty="0"/>
              <a:t>An infected program begins with the virus code and works as follows</a:t>
            </a:r>
          </a:p>
          <a:p>
            <a:pPr marL="285750" indent="-285750">
              <a:buFont typeface="Arial" panose="020B0604020202020204" pitchFamily="34" charset="0"/>
              <a:buChar char="•"/>
            </a:pPr>
            <a:r>
              <a:rPr lang="en-IN" sz="2400" dirty="0"/>
              <a:t>The first line of code is a jump to the main virus program</a:t>
            </a:r>
          </a:p>
          <a:p>
            <a:pPr marL="285750" indent="-285750">
              <a:buFont typeface="Arial" panose="020B0604020202020204" pitchFamily="34" charset="0"/>
              <a:buChar char="•"/>
            </a:pPr>
            <a:r>
              <a:rPr lang="en-IN" sz="2400" dirty="0"/>
              <a:t>The second line is a special marker that is used by the virus to determine whether or not a potential victim program has already been infected with this virus</a:t>
            </a:r>
          </a:p>
          <a:p>
            <a:pPr marL="285750" indent="-285750">
              <a:buFont typeface="Arial" panose="020B0604020202020204" pitchFamily="34" charset="0"/>
              <a:buChar char="•"/>
            </a:pPr>
            <a:r>
              <a:rPr lang="en-IN" sz="2400" dirty="0"/>
              <a:t>When the program is invoked, control is immediately transferred to the main virus program</a:t>
            </a:r>
          </a:p>
          <a:p>
            <a:pPr marL="285750" indent="-285750">
              <a:buFont typeface="Arial" panose="020B0604020202020204" pitchFamily="34" charset="0"/>
              <a:buChar char="•"/>
            </a:pPr>
            <a:r>
              <a:rPr lang="en-IN" sz="2400" dirty="0"/>
              <a:t>The virus program first seeks out uninfected executable files and infects them. </a:t>
            </a:r>
          </a:p>
        </p:txBody>
      </p:sp>
      <mc:AlternateContent xmlns:mc="http://schemas.openxmlformats.org/markup-compatibility/2006">
        <mc:Choice xmlns:p14="http://schemas.microsoft.com/office/powerpoint/2010/main" Requires="p14">
          <p:contentPart p14:bwMode="auto" r:id="rId3">
            <p14:nvContentPartPr>
              <p14:cNvPr id="3" name="Ink 2">
                <a:extLst>
                  <a:ext uri="{FF2B5EF4-FFF2-40B4-BE49-F238E27FC236}">
                    <a16:creationId xmlns:a16="http://schemas.microsoft.com/office/drawing/2014/main" id="{2FDE33F5-E8E9-CE69-4343-D24888840256}"/>
                  </a:ext>
                </a:extLst>
              </p14:cNvPr>
              <p14:cNvContentPartPr/>
              <p14:nvPr/>
            </p14:nvContentPartPr>
            <p14:xfrm>
              <a:off x="6321960" y="0"/>
              <a:ext cx="2958840" cy="6857640"/>
            </p14:xfrm>
          </p:contentPart>
        </mc:Choice>
        <mc:Fallback>
          <p:pic>
            <p:nvPicPr>
              <p:cNvPr id="3" name="Ink 2">
                <a:extLst>
                  <a:ext uri="{FF2B5EF4-FFF2-40B4-BE49-F238E27FC236}">
                    <a16:creationId xmlns:a16="http://schemas.microsoft.com/office/drawing/2014/main" id="{2FDE33F5-E8E9-CE69-4343-D24888840256}"/>
                  </a:ext>
                </a:extLst>
              </p:cNvPr>
              <p:cNvPicPr/>
              <p:nvPr/>
            </p:nvPicPr>
            <p:blipFill>
              <a:blip r:embed="rId4"/>
              <a:stretch>
                <a:fillRect/>
              </a:stretch>
            </p:blipFill>
            <p:spPr>
              <a:xfrm>
                <a:off x="6312600" y="-9360"/>
                <a:ext cx="2977560" cy="6876360"/>
              </a:xfrm>
              <a:prstGeom prst="rect">
                <a:avLst/>
              </a:prstGeom>
            </p:spPr>
          </p:pic>
        </mc:Fallback>
      </mc:AlternateContent>
    </p:spTree>
    <p:extLst>
      <p:ext uri="{BB962C8B-B14F-4D97-AF65-F5344CB8AC3E}">
        <p14:creationId xmlns:p14="http://schemas.microsoft.com/office/powerpoint/2010/main" val="12289434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u="sng" dirty="0">
                <a:solidFill>
                  <a:srgbClr val="C00000"/>
                </a:solidFill>
              </a:rPr>
              <a:t>Virus Structure</a:t>
            </a:r>
            <a:endParaRPr lang="en-IN" dirty="0"/>
          </a:p>
        </p:txBody>
      </p:sp>
      <p:pic>
        <p:nvPicPr>
          <p:cNvPr id="4" name="Picture 3"/>
          <p:cNvPicPr>
            <a:picLocks noChangeAspect="1"/>
          </p:cNvPicPr>
          <p:nvPr/>
        </p:nvPicPr>
        <p:blipFill>
          <a:blip r:embed="rId2"/>
          <a:stretch>
            <a:fillRect/>
          </a:stretch>
        </p:blipFill>
        <p:spPr>
          <a:xfrm>
            <a:off x="6761409" y="420086"/>
            <a:ext cx="4907039" cy="6437914"/>
          </a:xfrm>
          <a:prstGeom prst="rect">
            <a:avLst/>
          </a:prstGeom>
        </p:spPr>
      </p:pic>
      <p:sp>
        <p:nvSpPr>
          <p:cNvPr id="5" name="TextBox 4"/>
          <p:cNvSpPr txBox="1"/>
          <p:nvPr/>
        </p:nvSpPr>
        <p:spPr>
          <a:xfrm>
            <a:off x="631065" y="1584101"/>
            <a:ext cx="5815696" cy="4524315"/>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IN" sz="2400" dirty="0"/>
              <a:t>Next, the virus may perform some action, usually detrimental to the system. This action could be performed every time the program is invoked, or it could be a logic bomb that triggers only under certain     </a:t>
            </a:r>
          </a:p>
          <a:p>
            <a:r>
              <a:rPr lang="en-IN" sz="2400" dirty="0"/>
              <a:t>    conditions</a:t>
            </a:r>
          </a:p>
          <a:p>
            <a:pPr marL="285750" indent="-285750">
              <a:buFont typeface="Arial" panose="020B0604020202020204" pitchFamily="34" charset="0"/>
              <a:buChar char="•"/>
            </a:pPr>
            <a:r>
              <a:rPr lang="en-IN" sz="2400" dirty="0"/>
              <a:t>Finally, the virus transfers control to the original program. If the infection phase of the program is reasonably rapid, a user is unlikely to notice any difference between the execution of an infected and uninfected program.</a:t>
            </a:r>
          </a:p>
        </p:txBody>
      </p:sp>
    </p:spTree>
    <p:extLst>
      <p:ext uri="{BB962C8B-B14F-4D97-AF65-F5344CB8AC3E}">
        <p14:creationId xmlns:p14="http://schemas.microsoft.com/office/powerpoint/2010/main" val="604392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1186</TotalTime>
  <Words>1853</Words>
  <Application>Microsoft Office PowerPoint</Application>
  <PresentationFormat>Widescreen</PresentationFormat>
  <Paragraphs>97</Paragraphs>
  <Slides>32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Baskerville Old Face</vt:lpstr>
      <vt:lpstr>Calibri</vt:lpstr>
      <vt:lpstr>Calibri Light</vt:lpstr>
      <vt:lpstr>Office Theme</vt:lpstr>
      <vt:lpstr>Ethical Hacking </vt:lpstr>
      <vt:lpstr>Malicious Software</vt:lpstr>
      <vt:lpstr>Malicious Software</vt:lpstr>
      <vt:lpstr>Malicious Software</vt:lpstr>
      <vt:lpstr>Virus</vt:lpstr>
      <vt:lpstr>Virus</vt:lpstr>
      <vt:lpstr>Virus</vt:lpstr>
      <vt:lpstr>Virus Structure</vt:lpstr>
      <vt:lpstr>Virus Structure</vt:lpstr>
      <vt:lpstr>PowerPoint Presentation</vt:lpstr>
      <vt:lpstr>Lifecycle of a virus</vt:lpstr>
      <vt:lpstr>Virus Structure</vt:lpstr>
      <vt:lpstr>Initial Entry</vt:lpstr>
      <vt:lpstr>PowerPoint Presentation</vt:lpstr>
      <vt:lpstr>PowerPoint Presentation</vt:lpstr>
      <vt:lpstr>PowerPoint Presentation</vt:lpstr>
      <vt:lpstr>PowerPoint Presentation</vt:lpstr>
      <vt:lpstr>Types of Viruses</vt:lpstr>
      <vt:lpstr>Boot Sector Virus</vt:lpstr>
      <vt:lpstr>Types of Viruses</vt:lpstr>
      <vt:lpstr>Encryption Viruses</vt:lpstr>
      <vt:lpstr>Polymorhic Virus</vt:lpstr>
      <vt:lpstr>PowerPoint Presentation</vt:lpstr>
      <vt:lpstr>A virus attack example</vt:lpstr>
      <vt:lpstr>Domain Name Server</vt:lpstr>
      <vt:lpstr>Domain Name Server</vt:lpstr>
      <vt:lpstr>How to obtain DNS information </vt:lpstr>
      <vt:lpstr>How virus/malware can attack ?</vt:lpstr>
      <vt:lpstr>How virus/malware can attack ?</vt:lpstr>
      <vt:lpstr>A virus attack  example - DNSChanger</vt:lpstr>
      <vt:lpstr>Some tools to create Virus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Ethical Hacking </dc:title>
  <dc:creator>modg</dc:creator>
  <cp:lastModifiedBy>Dr Ghosh</cp:lastModifiedBy>
  <cp:revision>42</cp:revision>
  <dcterms:created xsi:type="dcterms:W3CDTF">2018-08-30T15:02:29Z</dcterms:created>
  <dcterms:modified xsi:type="dcterms:W3CDTF">2022-09-09T05:20:36Z</dcterms:modified>
</cp:coreProperties>
</file>

<file path=docProps/thumbnail.jpeg>
</file>